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07186F"/>
    <a:srgbClr val="3333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29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2788" y="741363"/>
            <a:ext cx="27717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048" y="4686538"/>
            <a:ext cx="5387667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69924"/>
            <a:ext cx="2919302" cy="49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3" tIns="45291" rIns="90583" bIns="4529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0BA65B5-1B95-4731-B2F6-5DB0B55DBD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06370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1283" indent="-28329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1040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599029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5445" indent="-22663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08713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61981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15249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68517" indent="-226634" eaLnBrk="0" fontAlgn="base" latinLnBrk="1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8ED253A6-9178-4297-A85C-AF6055B63215}" type="slidenum">
              <a:rPr lang="en-US" altLang="ko-KR" sz="1300"/>
              <a:pPr eaLnBrk="1" hangingPunct="1">
                <a:spcBef>
                  <a:spcPct val="0"/>
                </a:spcBef>
              </a:pPr>
              <a:t>1</a:t>
            </a:fld>
            <a:endParaRPr lang="en-US" altLang="ko-KR" sz="130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09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55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3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9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6412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8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029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645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13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0327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1703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1026" descr="C:\Documents and Settings\Administrator\바탕 화면\환경부텍스트수정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81" b="18582"/>
          <a:stretch>
            <a:fillRect/>
          </a:stretch>
        </p:blipFill>
        <p:spPr bwMode="auto">
          <a:xfrm>
            <a:off x="0" y="0"/>
            <a:ext cx="6858000" cy="226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0" y="3154870"/>
            <a:ext cx="68821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2000" b="1" dirty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Speaker</a:t>
            </a:r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: Prof. Bae, </a:t>
            </a:r>
            <a:r>
              <a:rPr lang="en-US" altLang="ko-KR" sz="2000" b="1" dirty="0" err="1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Hyokwan</a:t>
            </a:r>
            <a:endParaRPr lang="en-US" altLang="ko-KR" sz="2000" b="1" dirty="0" smtClean="0">
              <a:solidFill>
                <a:srgbClr val="003399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Tahoma" panose="020B0604030504040204" pitchFamily="34" charset="0"/>
            </a:endParaRPr>
          </a:p>
          <a:p>
            <a:pPr algn="ctr" eaLnBrk="1" hangingPunct="1"/>
            <a:r>
              <a:rPr lang="en-US" altLang="ko-KR" sz="2000" b="1" dirty="0" smtClean="0">
                <a:solidFill>
                  <a:srgbClr val="003399"/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Tahoma" panose="020B0604030504040204" pitchFamily="34" charset="0"/>
              </a:rPr>
              <a:t>Pusan National University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214313"/>
            <a:ext cx="6858000" cy="908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0">
              <a:defRPr/>
            </a:pPr>
            <a:endParaRPr kumimoji="0" lang="en-US" altLang="ko-KR" sz="11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굴림" pitchFamily="50" charset="-127"/>
              <a:cs typeface="Arial" charset="0"/>
            </a:endParaRPr>
          </a:p>
          <a:p>
            <a:pPr algn="ctr" latinLnBrk="0">
              <a:defRPr/>
            </a:pPr>
            <a:r>
              <a:rPr kumimoji="0" lang="en-US" altLang="ko-KR" sz="42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UEE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 </a:t>
            </a:r>
            <a:r>
              <a:rPr kumimoji="0" lang="en-US" altLang="ko-KR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굴림" pitchFamily="50" charset="-127"/>
                <a:cs typeface="Arial" charset="0"/>
              </a:rPr>
              <a:t>Seminar Series</a:t>
            </a:r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1556792" y="1322679"/>
            <a:ext cx="530120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ko-KR" sz="1700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 Hosted by School of Urban &amp; Environmental Engineering 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476250" y="180975"/>
            <a:ext cx="1946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굴림" pitchFamily="50" charset="-127"/>
              </a:rPr>
              <a:t>Distinguished Speakers’</a:t>
            </a:r>
          </a:p>
        </p:txBody>
      </p:sp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28625"/>
            <a:ext cx="7858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068960" y="8178430"/>
            <a:ext cx="46999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When : 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2019.04.25.(Thu) 16:00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Where: 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Bldg.110(EB4), Room.N101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Char char="l"/>
            </a:pPr>
            <a:r>
              <a:rPr lang="en-US" altLang="ko-KR" sz="13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ko-KR" sz="13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Host   :  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Prof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Lee, </a:t>
            </a:r>
            <a:r>
              <a:rPr lang="en-US" altLang="ko-KR" sz="13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Changsoo</a:t>
            </a:r>
            <a:endParaRPr lang="en-US" altLang="ko-KR" sz="13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                       ext</a:t>
            </a:r>
            <a:r>
              <a:rPr lang="en-US" altLang="ko-KR" sz="13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en-US" altLang="ko-KR" sz="13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2822, cslee@unist.ac.kr</a:t>
            </a:r>
            <a:endParaRPr lang="en-US" altLang="ko-KR" sz="13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-11750" y="2288342"/>
            <a:ext cx="6942344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latinLnBrk="0"/>
            <a:r>
              <a:rPr lang="ko-KR" altLang="en-US" sz="2600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하수처리장 에너지 자립화를 위한 </a:t>
            </a:r>
            <a:endParaRPr lang="en-US" altLang="ko-KR" sz="2600" b="1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  <a:p>
            <a:pPr algn="ctr" latinLnBrk="0"/>
            <a:r>
              <a:rPr lang="ko-KR" altLang="en-US" sz="2600" b="1" dirty="0" smtClean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 </a:t>
            </a:r>
            <a:r>
              <a:rPr lang="ko-KR" altLang="en-US" sz="2600" b="1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잠재력 회수 기술 동향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5733" y="3876191"/>
            <a:ext cx="6933603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하수처리장은 매년 생산되는 국내 총 전기에너지의 약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0.5%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 소비하는데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이는 연간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2,077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억원에 해당한다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소비를 최소화하고 에너지원의 고갈을 완화하는 하수처리 전략으로서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“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negative”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수준에서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"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positive"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수준으로 하수처리가 개선되어야 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“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positive”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 처리의 핵심 공정은 에너지 회수를 위한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A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(adsorption)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와 에너지 효율적인 질소 제거를 위한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B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(bio-oxidation)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 포함한다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A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B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단계가 통합된 프로세스를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A/B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프로세스라고 지칭한다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en-US" altLang="ko-KR" sz="1550" dirty="0" smtClean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A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단계에서는 화학적으로 강화된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차 침전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(Chemically Enhanced Primary Treatment, CEPT)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또는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고속활성슬러지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(High Rate Activated Sludge, HRAS)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공정을 활용 가능하다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CEPT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는 화학 응집을 이용하고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HRAS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는 유기물 흡착 및 세포내 저장에 적응된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활성슬러지를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사용하여 유기물을 효율적으로 회수한다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두 가지 공정은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60~70%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의 유기물 회수 효율을 보였다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최대 달성 가능한 유기물 회수 효율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80%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에서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메탄의 혐기성 소화 및 연소를 통해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1,398 kJ/m</a:t>
            </a:r>
            <a:r>
              <a:rPr lang="en-US" altLang="ko-KR" sz="1550" baseline="300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의 에너지가 회수된다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또한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,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혐기성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생물막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반응기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</a:t>
            </a:r>
            <a:r>
              <a:rPr lang="en-US" altLang="ko-KR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AnMBR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는 유기물의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85%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를 회수할 수 있으며 하수도에서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1,580 kJ/m</a:t>
            </a:r>
            <a:r>
              <a:rPr lang="en-US" altLang="ko-KR" sz="1550" baseline="300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의 에너지를 생산 가능하다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이러한 에너지 생산은 하수처리장에서 사용되는 에너지 소모량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(810~1,620 kJ/m</a:t>
            </a:r>
            <a:r>
              <a:rPr lang="en-US" altLang="ko-KR" sz="1550" baseline="3000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3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과 유사한 수준이다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따라서 하수처리장을 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neutral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한 만큼 업그레이드 할 수 있다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그러나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"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에너지 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positive" 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하수처리를 달성하기 위해서는 새로운 </a:t>
            </a:r>
            <a:r>
              <a:rPr lang="ko-KR" altLang="en-US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발전방식의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 도입 및 공동 소화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(</a:t>
            </a:r>
            <a:r>
              <a:rPr lang="en-US" altLang="ko-KR" sz="1550" dirty="0" err="1">
                <a:latin typeface="한컴산뜻돋움" panose="02000000000000000000" pitchFamily="2" charset="-127"/>
                <a:ea typeface="한컴산뜻돋움" panose="02000000000000000000" pitchFamily="2" charset="-127"/>
              </a:rPr>
              <a:t>codigestion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)</a:t>
            </a:r>
            <a:r>
              <a:rPr lang="ko-KR" altLang="en-US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와 같은 새로운 기술이 적용이 필요하다</a:t>
            </a:r>
            <a:r>
              <a:rPr lang="en-US" altLang="ko-KR" sz="1550" dirty="0">
                <a:latin typeface="한컴산뜻돋움" panose="02000000000000000000" pitchFamily="2" charset="-127"/>
                <a:ea typeface="한컴산뜻돋움" panose="02000000000000000000" pitchFamily="2" charset="-127"/>
              </a:rPr>
              <a:t>.</a:t>
            </a:r>
            <a:endParaRPr lang="ko-KR" altLang="en-US" sz="1550" dirty="0">
              <a:latin typeface="한컴산뜻돋움" panose="02000000000000000000" pitchFamily="2" charset="-127"/>
              <a:ea typeface="한컴산뜻돋움" panose="02000000000000000000" pitchFamily="2" charset="-127"/>
            </a:endParaRPr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8178429"/>
            <a:ext cx="2710061" cy="81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301</Words>
  <Application>Microsoft Office PowerPoint</Application>
  <PresentationFormat>화면 슬라이드 쇼(4:3)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굴림</vt:lpstr>
      <vt:lpstr>한컴산뜻돋움</vt:lpstr>
      <vt:lpstr>Arial</vt:lpstr>
      <vt:lpstr>Calibri</vt:lpstr>
      <vt:lpstr>Tahoma</vt:lpstr>
      <vt:lpstr>Wingdings</vt:lpstr>
      <vt:lpstr>기본 디자인</vt:lpstr>
      <vt:lpstr>PowerPoint 프레젠테이션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UNIST</cp:lastModifiedBy>
  <cp:revision>213</cp:revision>
  <cp:lastPrinted>2019-01-02T08:00:16Z</cp:lastPrinted>
  <dcterms:created xsi:type="dcterms:W3CDTF">2009-03-17T03:02:05Z</dcterms:created>
  <dcterms:modified xsi:type="dcterms:W3CDTF">2019-04-11T02:05:13Z</dcterms:modified>
</cp:coreProperties>
</file>