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6858000" cy="9144000" type="screen4x3"/>
  <p:notesSz cx="6735763" cy="9866313"/>
  <p:defaultTextStyle>
    <a:defPPr>
      <a:defRPr lang="ko-KR"/>
    </a:defPPr>
    <a:lvl1pPr algn="l" rtl="0" fontAlgn="base" latinLnBrk="1">
      <a:spcBef>
        <a:spcPct val="0"/>
      </a:spcBef>
      <a:spcAft>
        <a:spcPct val="0"/>
      </a:spcAft>
      <a:defRPr kumimoji="1" kern="1200">
        <a:solidFill>
          <a:schemeClr val="tx1"/>
        </a:solidFill>
        <a:latin typeface="굴림" charset="-127"/>
        <a:ea typeface="굴림" charset="-127"/>
        <a:cs typeface="+mn-cs"/>
      </a:defRPr>
    </a:lvl1pPr>
    <a:lvl2pPr marL="457200" algn="l" rtl="0" fontAlgn="base" latinLnBrk="1">
      <a:spcBef>
        <a:spcPct val="0"/>
      </a:spcBef>
      <a:spcAft>
        <a:spcPct val="0"/>
      </a:spcAft>
      <a:defRPr kumimoji="1" kern="1200">
        <a:solidFill>
          <a:schemeClr val="tx1"/>
        </a:solidFill>
        <a:latin typeface="굴림" charset="-127"/>
        <a:ea typeface="굴림" charset="-127"/>
        <a:cs typeface="+mn-cs"/>
      </a:defRPr>
    </a:lvl2pPr>
    <a:lvl3pPr marL="914400" algn="l" rtl="0" fontAlgn="base" latinLnBrk="1">
      <a:spcBef>
        <a:spcPct val="0"/>
      </a:spcBef>
      <a:spcAft>
        <a:spcPct val="0"/>
      </a:spcAft>
      <a:defRPr kumimoji="1" kern="1200">
        <a:solidFill>
          <a:schemeClr val="tx1"/>
        </a:solidFill>
        <a:latin typeface="굴림" charset="-127"/>
        <a:ea typeface="굴림" charset="-127"/>
        <a:cs typeface="+mn-cs"/>
      </a:defRPr>
    </a:lvl3pPr>
    <a:lvl4pPr marL="1371600" algn="l" rtl="0" fontAlgn="base" latinLnBrk="1">
      <a:spcBef>
        <a:spcPct val="0"/>
      </a:spcBef>
      <a:spcAft>
        <a:spcPct val="0"/>
      </a:spcAft>
      <a:defRPr kumimoji="1" kern="1200">
        <a:solidFill>
          <a:schemeClr val="tx1"/>
        </a:solidFill>
        <a:latin typeface="굴림" charset="-127"/>
        <a:ea typeface="굴림" charset="-127"/>
        <a:cs typeface="+mn-cs"/>
      </a:defRPr>
    </a:lvl4pPr>
    <a:lvl5pPr marL="1828800" algn="l" rtl="0" fontAlgn="base" latinLnBrk="1">
      <a:spcBef>
        <a:spcPct val="0"/>
      </a:spcBef>
      <a:spcAft>
        <a:spcPct val="0"/>
      </a:spcAft>
      <a:defRPr kumimoji="1" kern="1200">
        <a:solidFill>
          <a:schemeClr val="tx1"/>
        </a:solidFill>
        <a:latin typeface="굴림" charset="-127"/>
        <a:ea typeface="굴림" charset="-127"/>
        <a:cs typeface="+mn-cs"/>
      </a:defRPr>
    </a:lvl5pPr>
    <a:lvl6pPr marL="2286000" algn="l" defTabSz="914400" rtl="0" eaLnBrk="1" latinLnBrk="0" hangingPunct="1">
      <a:defRPr kumimoji="1" kern="1200">
        <a:solidFill>
          <a:schemeClr val="tx1"/>
        </a:solidFill>
        <a:latin typeface="굴림" charset="-127"/>
        <a:ea typeface="굴림" charset="-127"/>
        <a:cs typeface="+mn-cs"/>
      </a:defRPr>
    </a:lvl6pPr>
    <a:lvl7pPr marL="2743200" algn="l" defTabSz="914400" rtl="0" eaLnBrk="1" latinLnBrk="0" hangingPunct="1">
      <a:defRPr kumimoji="1" kern="1200">
        <a:solidFill>
          <a:schemeClr val="tx1"/>
        </a:solidFill>
        <a:latin typeface="굴림" charset="-127"/>
        <a:ea typeface="굴림" charset="-127"/>
        <a:cs typeface="+mn-cs"/>
      </a:defRPr>
    </a:lvl7pPr>
    <a:lvl8pPr marL="3200400" algn="l" defTabSz="914400" rtl="0" eaLnBrk="1" latinLnBrk="0" hangingPunct="1">
      <a:defRPr kumimoji="1" kern="1200">
        <a:solidFill>
          <a:schemeClr val="tx1"/>
        </a:solidFill>
        <a:latin typeface="굴림" charset="-127"/>
        <a:ea typeface="굴림" charset="-127"/>
        <a:cs typeface="+mn-cs"/>
      </a:defRPr>
    </a:lvl8pPr>
    <a:lvl9pPr marL="3657600" algn="l" defTabSz="914400" rtl="0" eaLnBrk="1" latinLnBrk="0" hangingPunct="1">
      <a:defRPr kumimoji="1" kern="1200">
        <a:solidFill>
          <a:schemeClr val="tx1"/>
        </a:solidFill>
        <a:latin typeface="굴림" charset="-127"/>
        <a:ea typeface="굴림" charset="-127"/>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003399"/>
    <a:srgbClr val="0000CC"/>
    <a:srgbClr val="07186F"/>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howGuides="1">
      <p:cViewPr varScale="1">
        <p:scale>
          <a:sx n="87" d="100"/>
          <a:sy n="87" d="100"/>
        </p:scale>
        <p:origin x="2928" y="90"/>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19302" cy="494813"/>
          </a:xfrm>
          <a:prstGeom prst="rect">
            <a:avLst/>
          </a:prstGeom>
          <a:noFill/>
          <a:ln w="9525">
            <a:noFill/>
            <a:miter lim="800000"/>
            <a:headEnd/>
            <a:tailEnd/>
          </a:ln>
          <a:effectLst/>
        </p:spPr>
        <p:txBody>
          <a:bodyPr vert="horz" wrap="square" lIns="90583" tIns="45291" rIns="90583" bIns="45291" numCol="1" anchor="t" anchorCtr="0" compatLnSpc="1">
            <a:prstTxWarp prst="textNoShape">
              <a:avLst/>
            </a:prstTxWarp>
          </a:bodyPr>
          <a:lstStyle>
            <a:lvl1pPr>
              <a:defRPr sz="1300">
                <a:latin typeface="굴림" pitchFamily="50" charset="-127"/>
                <a:ea typeface="굴림" pitchFamily="50" charset="-127"/>
              </a:defRPr>
            </a:lvl1pPr>
          </a:lstStyle>
          <a:p>
            <a:pPr>
              <a:defRPr/>
            </a:pPr>
            <a:endParaRPr lang="en-US" altLang="ko-KR"/>
          </a:p>
        </p:txBody>
      </p:sp>
      <p:sp>
        <p:nvSpPr>
          <p:cNvPr id="3075" name="Rectangle 3"/>
          <p:cNvSpPr>
            <a:spLocks noGrp="1" noChangeArrowheads="1"/>
          </p:cNvSpPr>
          <p:nvPr>
            <p:ph type="dt" idx="1"/>
          </p:nvPr>
        </p:nvSpPr>
        <p:spPr bwMode="auto">
          <a:xfrm>
            <a:off x="3814890" y="0"/>
            <a:ext cx="2919302" cy="494813"/>
          </a:xfrm>
          <a:prstGeom prst="rect">
            <a:avLst/>
          </a:prstGeom>
          <a:noFill/>
          <a:ln w="9525">
            <a:noFill/>
            <a:miter lim="800000"/>
            <a:headEnd/>
            <a:tailEnd/>
          </a:ln>
          <a:effectLst/>
        </p:spPr>
        <p:txBody>
          <a:bodyPr vert="horz" wrap="square" lIns="90583" tIns="45291" rIns="90583" bIns="45291" numCol="1" anchor="t" anchorCtr="0" compatLnSpc="1">
            <a:prstTxWarp prst="textNoShape">
              <a:avLst/>
            </a:prstTxWarp>
          </a:bodyPr>
          <a:lstStyle>
            <a:lvl1pPr algn="r">
              <a:defRPr sz="1300">
                <a:latin typeface="굴림" pitchFamily="50" charset="-127"/>
                <a:ea typeface="굴림" pitchFamily="50" charset="-127"/>
              </a:defRPr>
            </a:lvl1pPr>
          </a:lstStyle>
          <a:p>
            <a:pPr>
              <a:defRPr/>
            </a:pPr>
            <a:endParaRPr lang="en-US" altLang="ko-KR"/>
          </a:p>
        </p:txBody>
      </p:sp>
      <p:sp>
        <p:nvSpPr>
          <p:cNvPr id="2052" name="Rectangle 4"/>
          <p:cNvSpPr>
            <a:spLocks noGrp="1" noRot="1" noChangeAspect="1" noChangeArrowheads="1" noTextEdit="1"/>
          </p:cNvSpPr>
          <p:nvPr>
            <p:ph type="sldImg" idx="2"/>
          </p:nvPr>
        </p:nvSpPr>
        <p:spPr bwMode="auto">
          <a:xfrm>
            <a:off x="1982788" y="741363"/>
            <a:ext cx="2771775" cy="36957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74048" y="4686538"/>
            <a:ext cx="5387667" cy="4439132"/>
          </a:xfrm>
          <a:prstGeom prst="rect">
            <a:avLst/>
          </a:prstGeom>
          <a:noFill/>
          <a:ln w="9525">
            <a:noFill/>
            <a:miter lim="800000"/>
            <a:headEnd/>
            <a:tailEnd/>
          </a:ln>
          <a:effectLst/>
        </p:spPr>
        <p:txBody>
          <a:bodyPr vert="horz" wrap="square" lIns="90583" tIns="45291" rIns="90583" bIns="45291" numCol="1" anchor="t" anchorCtr="0" compatLnSpc="1">
            <a:prstTxWarp prst="textNoShape">
              <a:avLst/>
            </a:prstTxWarp>
          </a:bodyPr>
          <a:lstStyle/>
          <a:p>
            <a:pPr lvl="0"/>
            <a:r>
              <a:rPr lang="ko-KR" altLang="en-US" noProof="0" smtClean="0"/>
              <a:t>마스터 텍스트 스타일을 편집합니다</a:t>
            </a:r>
          </a:p>
          <a:p>
            <a:pPr lvl="1"/>
            <a:r>
              <a:rPr lang="ko-KR" altLang="en-US" noProof="0" smtClean="0"/>
              <a:t>둘째 수준</a:t>
            </a:r>
          </a:p>
          <a:p>
            <a:pPr lvl="2"/>
            <a:r>
              <a:rPr lang="ko-KR" altLang="en-US" noProof="0" smtClean="0"/>
              <a:t>셋째 수준</a:t>
            </a:r>
          </a:p>
          <a:p>
            <a:pPr lvl="3"/>
            <a:r>
              <a:rPr lang="ko-KR" altLang="en-US" noProof="0" smtClean="0"/>
              <a:t>넷째 수준</a:t>
            </a:r>
          </a:p>
          <a:p>
            <a:pPr lvl="4"/>
            <a:r>
              <a:rPr lang="ko-KR" altLang="en-US" noProof="0" smtClean="0"/>
              <a:t>다섯째 수준</a:t>
            </a:r>
          </a:p>
        </p:txBody>
      </p:sp>
      <p:sp>
        <p:nvSpPr>
          <p:cNvPr id="3078" name="Rectangle 6"/>
          <p:cNvSpPr>
            <a:spLocks noGrp="1" noChangeArrowheads="1"/>
          </p:cNvSpPr>
          <p:nvPr>
            <p:ph type="ftr" sz="quarter" idx="4"/>
          </p:nvPr>
        </p:nvSpPr>
        <p:spPr bwMode="auto">
          <a:xfrm>
            <a:off x="0" y="9369924"/>
            <a:ext cx="2919302" cy="494813"/>
          </a:xfrm>
          <a:prstGeom prst="rect">
            <a:avLst/>
          </a:prstGeom>
          <a:noFill/>
          <a:ln w="9525">
            <a:noFill/>
            <a:miter lim="800000"/>
            <a:headEnd/>
            <a:tailEnd/>
          </a:ln>
          <a:effectLst/>
        </p:spPr>
        <p:txBody>
          <a:bodyPr vert="horz" wrap="square" lIns="90583" tIns="45291" rIns="90583" bIns="45291" numCol="1" anchor="b" anchorCtr="0" compatLnSpc="1">
            <a:prstTxWarp prst="textNoShape">
              <a:avLst/>
            </a:prstTxWarp>
          </a:bodyPr>
          <a:lstStyle>
            <a:lvl1pPr>
              <a:defRPr sz="1300">
                <a:latin typeface="굴림" pitchFamily="50" charset="-127"/>
                <a:ea typeface="굴림" pitchFamily="50" charset="-127"/>
              </a:defRPr>
            </a:lvl1pPr>
          </a:lstStyle>
          <a:p>
            <a:pPr>
              <a:defRPr/>
            </a:pPr>
            <a:endParaRPr lang="en-US" altLang="ko-KR"/>
          </a:p>
        </p:txBody>
      </p:sp>
      <p:sp>
        <p:nvSpPr>
          <p:cNvPr id="3079" name="Rectangle 7"/>
          <p:cNvSpPr>
            <a:spLocks noGrp="1" noChangeArrowheads="1"/>
          </p:cNvSpPr>
          <p:nvPr>
            <p:ph type="sldNum" sz="quarter" idx="5"/>
          </p:nvPr>
        </p:nvSpPr>
        <p:spPr bwMode="auto">
          <a:xfrm>
            <a:off x="3814890" y="9369924"/>
            <a:ext cx="2919302" cy="494813"/>
          </a:xfrm>
          <a:prstGeom prst="rect">
            <a:avLst/>
          </a:prstGeom>
          <a:noFill/>
          <a:ln w="9525">
            <a:noFill/>
            <a:miter lim="800000"/>
            <a:headEnd/>
            <a:tailEnd/>
          </a:ln>
          <a:effectLst/>
        </p:spPr>
        <p:txBody>
          <a:bodyPr vert="horz" wrap="square" lIns="90583" tIns="45291" rIns="90583" bIns="45291" numCol="1" anchor="b" anchorCtr="0" compatLnSpc="1">
            <a:prstTxWarp prst="textNoShape">
              <a:avLst/>
            </a:prstTxWarp>
          </a:bodyPr>
          <a:lstStyle>
            <a:lvl1pPr algn="r">
              <a:defRPr sz="1300">
                <a:latin typeface="굴림" pitchFamily="50" charset="-127"/>
                <a:ea typeface="굴림" pitchFamily="50" charset="-127"/>
              </a:defRPr>
            </a:lvl1pPr>
          </a:lstStyle>
          <a:p>
            <a:pPr>
              <a:defRPr/>
            </a:pPr>
            <a:fld id="{90BA65B5-1B95-4731-B2F6-5DB0B55DBD8A}" type="slidenum">
              <a:rPr lang="en-US" altLang="ko-KR"/>
              <a:pPr>
                <a:defRPr/>
              </a:pPr>
              <a:t>‹#›</a:t>
            </a:fld>
            <a:endParaRPr lang="en-US" altLang="ko-KR"/>
          </a:p>
        </p:txBody>
      </p:sp>
    </p:spTree>
    <p:extLst>
      <p:ext uri="{BB962C8B-B14F-4D97-AF65-F5344CB8AC3E}">
        <p14:creationId xmlns:p14="http://schemas.microsoft.com/office/powerpoint/2010/main" val="1300637068"/>
      </p:ext>
    </p:extLst>
  </p:cSld>
  <p:clrMap bg1="lt1" tx1="dk1" bg2="lt2" tx2="dk2" accent1="accent1" accent2="accent2" accent3="accent3" accent4="accent4" accent5="accent5" accent6="accent6" hlink="hlink" folHlink="folHlink"/>
  <p:notesStyle>
    <a:lvl1pPr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1pPr>
    <a:lvl2pPr marL="457200"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2pPr>
    <a:lvl3pPr marL="914400"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3pPr>
    <a:lvl4pPr marL="1371600"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4pPr>
    <a:lvl5pPr marL="1828800"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굴림" charset="-127"/>
                <a:ea typeface="굴림" charset="-127"/>
              </a:defRPr>
            </a:lvl1pPr>
            <a:lvl2pPr marL="741283" indent="-283293" eaLnBrk="0" hangingPunct="0">
              <a:spcBef>
                <a:spcPct val="30000"/>
              </a:spcBef>
              <a:defRPr kumimoji="1" sz="1200">
                <a:solidFill>
                  <a:schemeClr val="tx1"/>
                </a:solidFill>
                <a:latin typeface="굴림" charset="-127"/>
                <a:ea typeface="굴림" charset="-127"/>
              </a:defRPr>
            </a:lvl2pPr>
            <a:lvl3pPr marL="1141040" indent="-226634" eaLnBrk="0" hangingPunct="0">
              <a:spcBef>
                <a:spcPct val="30000"/>
              </a:spcBef>
              <a:defRPr kumimoji="1" sz="1200">
                <a:solidFill>
                  <a:schemeClr val="tx1"/>
                </a:solidFill>
                <a:latin typeface="굴림" charset="-127"/>
                <a:ea typeface="굴림" charset="-127"/>
              </a:defRPr>
            </a:lvl3pPr>
            <a:lvl4pPr marL="1599029" indent="-226634" eaLnBrk="0" hangingPunct="0">
              <a:spcBef>
                <a:spcPct val="30000"/>
              </a:spcBef>
              <a:defRPr kumimoji="1" sz="1200">
                <a:solidFill>
                  <a:schemeClr val="tx1"/>
                </a:solidFill>
                <a:latin typeface="굴림" charset="-127"/>
                <a:ea typeface="굴림" charset="-127"/>
              </a:defRPr>
            </a:lvl4pPr>
            <a:lvl5pPr marL="2055445" indent="-226634" eaLnBrk="0" hangingPunct="0">
              <a:spcBef>
                <a:spcPct val="30000"/>
              </a:spcBef>
              <a:defRPr kumimoji="1" sz="1200">
                <a:solidFill>
                  <a:schemeClr val="tx1"/>
                </a:solidFill>
                <a:latin typeface="굴림" charset="-127"/>
                <a:ea typeface="굴림" charset="-127"/>
              </a:defRPr>
            </a:lvl5pPr>
            <a:lvl6pPr marL="2508713" indent="-226634" eaLnBrk="0" fontAlgn="base" latinLnBrk="1" hangingPunct="0">
              <a:spcBef>
                <a:spcPct val="30000"/>
              </a:spcBef>
              <a:spcAft>
                <a:spcPct val="0"/>
              </a:spcAft>
              <a:defRPr kumimoji="1" sz="1200">
                <a:solidFill>
                  <a:schemeClr val="tx1"/>
                </a:solidFill>
                <a:latin typeface="굴림" charset="-127"/>
                <a:ea typeface="굴림" charset="-127"/>
              </a:defRPr>
            </a:lvl6pPr>
            <a:lvl7pPr marL="2961981" indent="-226634" eaLnBrk="0" fontAlgn="base" latinLnBrk="1" hangingPunct="0">
              <a:spcBef>
                <a:spcPct val="30000"/>
              </a:spcBef>
              <a:spcAft>
                <a:spcPct val="0"/>
              </a:spcAft>
              <a:defRPr kumimoji="1" sz="1200">
                <a:solidFill>
                  <a:schemeClr val="tx1"/>
                </a:solidFill>
                <a:latin typeface="굴림" charset="-127"/>
                <a:ea typeface="굴림" charset="-127"/>
              </a:defRPr>
            </a:lvl7pPr>
            <a:lvl8pPr marL="3415249" indent="-226634" eaLnBrk="0" fontAlgn="base" latinLnBrk="1" hangingPunct="0">
              <a:spcBef>
                <a:spcPct val="30000"/>
              </a:spcBef>
              <a:spcAft>
                <a:spcPct val="0"/>
              </a:spcAft>
              <a:defRPr kumimoji="1" sz="1200">
                <a:solidFill>
                  <a:schemeClr val="tx1"/>
                </a:solidFill>
                <a:latin typeface="굴림" charset="-127"/>
                <a:ea typeface="굴림" charset="-127"/>
              </a:defRPr>
            </a:lvl8pPr>
            <a:lvl9pPr marL="3868517" indent="-226634" eaLnBrk="0" fontAlgn="base" latinLnBrk="1" hangingPunct="0">
              <a:spcBef>
                <a:spcPct val="30000"/>
              </a:spcBef>
              <a:spcAft>
                <a:spcPct val="0"/>
              </a:spcAft>
              <a:defRPr kumimoji="1" sz="1200">
                <a:solidFill>
                  <a:schemeClr val="tx1"/>
                </a:solidFill>
                <a:latin typeface="굴림" charset="-127"/>
                <a:ea typeface="굴림" charset="-127"/>
              </a:defRPr>
            </a:lvl9pPr>
          </a:lstStyle>
          <a:p>
            <a:pPr eaLnBrk="1" hangingPunct="1">
              <a:spcBef>
                <a:spcPct val="0"/>
              </a:spcBef>
            </a:pPr>
            <a:fld id="{8ED253A6-9178-4297-A85C-AF6055B63215}" type="slidenum">
              <a:rPr lang="en-US" altLang="ko-KR" sz="1300"/>
              <a:pPr eaLnBrk="1" hangingPunct="1">
                <a:spcBef>
                  <a:spcPct val="0"/>
                </a:spcBef>
              </a:pPr>
              <a:t>1</a:t>
            </a:fld>
            <a:endParaRPr lang="en-US" altLang="ko-KR" sz="1300"/>
          </a:p>
        </p:txBody>
      </p:sp>
      <p:sp>
        <p:nvSpPr>
          <p:cNvPr id="3075" name="Rectangle 2"/>
          <p:cNvSpPr>
            <a:spLocks noGrp="1" noRot="1" noChangeAspect="1" noChangeArrowheads="1" noTextEdit="1"/>
          </p:cNvSpPr>
          <p:nvPr>
            <p:ph type="sldImg"/>
          </p:nvPr>
        </p:nvSpPr>
        <p:spPr>
          <a:ln/>
        </p:spPr>
      </p:sp>
      <p:sp>
        <p:nvSpPr>
          <p:cNvPr id="30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ko-KR" smtClean="0">
              <a:latin typeface="굴림" charset="-127"/>
              <a:ea typeface="굴림" charset="-127"/>
            </a:endParaRPr>
          </a:p>
        </p:txBody>
      </p:sp>
    </p:spTree>
    <p:extLst>
      <p:ext uri="{BB962C8B-B14F-4D97-AF65-F5344CB8AC3E}">
        <p14:creationId xmlns:p14="http://schemas.microsoft.com/office/powerpoint/2010/main" val="1369094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514350" y="2840038"/>
            <a:ext cx="5829300" cy="1960562"/>
          </a:xfrm>
          <a:prstGeom prst="rect">
            <a:avLst/>
          </a:prstGeo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028700" y="5181600"/>
            <a:ext cx="4800600" cy="23368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Tree>
    <p:extLst>
      <p:ext uri="{BB962C8B-B14F-4D97-AF65-F5344CB8AC3E}">
        <p14:creationId xmlns:p14="http://schemas.microsoft.com/office/powerpoint/2010/main" val="1000551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a:xfrm>
            <a:off x="342900" y="366713"/>
            <a:ext cx="6172200" cy="1524000"/>
          </a:xfrm>
          <a:prstGeom prst="rect">
            <a:avLst/>
          </a:prstGeom>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342900" y="2133600"/>
            <a:ext cx="6172200" cy="6034088"/>
          </a:xfrm>
          <a:prstGeom prst="rect">
            <a:avLst/>
          </a:prstGeo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extLst>
      <p:ext uri="{BB962C8B-B14F-4D97-AF65-F5344CB8AC3E}">
        <p14:creationId xmlns:p14="http://schemas.microsoft.com/office/powerpoint/2010/main" val="316549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4972050" y="366713"/>
            <a:ext cx="1543050" cy="7800975"/>
          </a:xfrm>
          <a:prstGeom prst="rect">
            <a:avLst/>
          </a:prstGeo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342900" y="366713"/>
            <a:ext cx="4476750" cy="7800975"/>
          </a:xfrm>
          <a:prstGeom prst="rect">
            <a:avLst/>
          </a:prstGeo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extLst>
      <p:ext uri="{BB962C8B-B14F-4D97-AF65-F5344CB8AC3E}">
        <p14:creationId xmlns:p14="http://schemas.microsoft.com/office/powerpoint/2010/main" val="407137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342900" y="366713"/>
            <a:ext cx="6172200" cy="1524000"/>
          </a:xfrm>
          <a:prstGeom prst="rect">
            <a:avLst/>
          </a:prstGeo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342900" y="2133600"/>
            <a:ext cx="6172200" cy="6034088"/>
          </a:xfrm>
          <a:prstGeom prst="rect">
            <a:avLst/>
          </a:prstGeo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extLst>
      <p:ext uri="{BB962C8B-B14F-4D97-AF65-F5344CB8AC3E}">
        <p14:creationId xmlns:p14="http://schemas.microsoft.com/office/powerpoint/2010/main" val="2355914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541338" y="5875338"/>
            <a:ext cx="5829300" cy="1816100"/>
          </a:xfrm>
          <a:prstGeom prst="rect">
            <a:avLst/>
          </a:prstGeo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541338" y="3875088"/>
            <a:ext cx="5829300" cy="200025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Tree>
    <p:extLst>
      <p:ext uri="{BB962C8B-B14F-4D97-AF65-F5344CB8AC3E}">
        <p14:creationId xmlns:p14="http://schemas.microsoft.com/office/powerpoint/2010/main" val="3764125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a:xfrm>
            <a:off x="342900" y="366713"/>
            <a:ext cx="6172200" cy="1524000"/>
          </a:xfrm>
          <a:prstGeom prst="rect">
            <a:avLst/>
          </a:prstGeom>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342900" y="2133600"/>
            <a:ext cx="3009900" cy="60340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3505200" y="2133600"/>
            <a:ext cx="3009900" cy="60340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extLst>
      <p:ext uri="{BB962C8B-B14F-4D97-AF65-F5344CB8AC3E}">
        <p14:creationId xmlns:p14="http://schemas.microsoft.com/office/powerpoint/2010/main" val="2794891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342900" y="366713"/>
            <a:ext cx="6172200" cy="1524000"/>
          </a:xfrm>
          <a:prstGeom prst="rect">
            <a:avLst/>
          </a:prstGeo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342900" y="2046288"/>
            <a:ext cx="3030538" cy="854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342900" y="2900363"/>
            <a:ext cx="3030538" cy="52673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3484563" y="2046288"/>
            <a:ext cx="3030537" cy="854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3484563" y="2900363"/>
            <a:ext cx="3030537" cy="52673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extLst>
      <p:ext uri="{BB962C8B-B14F-4D97-AF65-F5344CB8AC3E}">
        <p14:creationId xmlns:p14="http://schemas.microsoft.com/office/powerpoint/2010/main" val="2680294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a:xfrm>
            <a:off x="342900" y="366713"/>
            <a:ext cx="6172200" cy="1524000"/>
          </a:xfrm>
          <a:prstGeom prst="rect">
            <a:avLst/>
          </a:prstGeom>
        </p:spPr>
        <p:txBody>
          <a:bodyPr/>
          <a:lstStyle/>
          <a:p>
            <a:r>
              <a:rPr lang="ko-KR" altLang="en-US" smtClean="0"/>
              <a:t>마스터 제목 스타일 편집</a:t>
            </a:r>
            <a:endParaRPr lang="ko-KR" altLang="en-US"/>
          </a:p>
        </p:txBody>
      </p:sp>
    </p:spTree>
    <p:extLst>
      <p:ext uri="{BB962C8B-B14F-4D97-AF65-F5344CB8AC3E}">
        <p14:creationId xmlns:p14="http://schemas.microsoft.com/office/powerpoint/2010/main" val="1316452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5139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342900" y="363538"/>
            <a:ext cx="2255838" cy="1549400"/>
          </a:xfrm>
          <a:prstGeom prst="rect">
            <a:avLst/>
          </a:prstGeo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2681288" y="363538"/>
            <a:ext cx="3833812" cy="780415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342900" y="1912938"/>
            <a:ext cx="2255838" cy="62547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extLst>
      <p:ext uri="{BB962C8B-B14F-4D97-AF65-F5344CB8AC3E}">
        <p14:creationId xmlns:p14="http://schemas.microsoft.com/office/powerpoint/2010/main" val="2032764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344613" y="6400800"/>
            <a:ext cx="4114800" cy="755650"/>
          </a:xfrm>
          <a:prstGeom prst="rect">
            <a:avLst/>
          </a:prstGeo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344613" y="817563"/>
            <a:ext cx="4114800" cy="5486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344613" y="7156450"/>
            <a:ext cx="4114800" cy="10731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extLst>
      <p:ext uri="{BB962C8B-B14F-4D97-AF65-F5344CB8AC3E}">
        <p14:creationId xmlns:p14="http://schemas.microsoft.com/office/powerpoint/2010/main" val="1617035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latinLnBrk="1" hangingPunct="0">
        <a:spcBef>
          <a:spcPct val="0"/>
        </a:spcBef>
        <a:spcAft>
          <a:spcPct val="0"/>
        </a:spcAft>
        <a:defRPr kumimoji="1" sz="4400">
          <a:solidFill>
            <a:schemeClr val="tx2"/>
          </a:solidFill>
          <a:latin typeface="+mj-lt"/>
          <a:ea typeface="+mj-ea"/>
          <a:cs typeface="+mj-cs"/>
        </a:defRPr>
      </a:lvl1pPr>
      <a:lvl2pPr algn="ctr" rtl="0" eaLnBrk="0" fontAlgn="base" latinLnBrk="1" hangingPunct="0">
        <a:spcBef>
          <a:spcPct val="0"/>
        </a:spcBef>
        <a:spcAft>
          <a:spcPct val="0"/>
        </a:spcAft>
        <a:defRPr kumimoji="1" sz="4400">
          <a:solidFill>
            <a:schemeClr val="tx2"/>
          </a:solidFill>
          <a:latin typeface="굴림" pitchFamily="50" charset="-127"/>
          <a:ea typeface="굴림" pitchFamily="50" charset="-127"/>
        </a:defRPr>
      </a:lvl2pPr>
      <a:lvl3pPr algn="ctr" rtl="0" eaLnBrk="0" fontAlgn="base" latinLnBrk="1" hangingPunct="0">
        <a:spcBef>
          <a:spcPct val="0"/>
        </a:spcBef>
        <a:spcAft>
          <a:spcPct val="0"/>
        </a:spcAft>
        <a:defRPr kumimoji="1" sz="4400">
          <a:solidFill>
            <a:schemeClr val="tx2"/>
          </a:solidFill>
          <a:latin typeface="굴림" pitchFamily="50" charset="-127"/>
          <a:ea typeface="굴림" pitchFamily="50" charset="-127"/>
        </a:defRPr>
      </a:lvl3pPr>
      <a:lvl4pPr algn="ctr" rtl="0" eaLnBrk="0" fontAlgn="base" latinLnBrk="1" hangingPunct="0">
        <a:spcBef>
          <a:spcPct val="0"/>
        </a:spcBef>
        <a:spcAft>
          <a:spcPct val="0"/>
        </a:spcAft>
        <a:defRPr kumimoji="1" sz="4400">
          <a:solidFill>
            <a:schemeClr val="tx2"/>
          </a:solidFill>
          <a:latin typeface="굴림" pitchFamily="50" charset="-127"/>
          <a:ea typeface="굴림" pitchFamily="50" charset="-127"/>
        </a:defRPr>
      </a:lvl4pPr>
      <a:lvl5pPr algn="ctr" rtl="0" eaLnBrk="0" fontAlgn="base" latinLnBrk="1" hangingPunct="0">
        <a:spcBef>
          <a:spcPct val="0"/>
        </a:spcBef>
        <a:spcAft>
          <a:spcPct val="0"/>
        </a:spcAft>
        <a:defRPr kumimoji="1" sz="4400">
          <a:solidFill>
            <a:schemeClr val="tx2"/>
          </a:solidFill>
          <a:latin typeface="굴림" pitchFamily="50" charset="-127"/>
          <a:ea typeface="굴림" pitchFamily="50" charset="-127"/>
        </a:defRPr>
      </a:lvl5pPr>
      <a:lvl6pPr marL="457200" algn="ctr" rtl="0" fontAlgn="base" latinLnBrk="1">
        <a:spcBef>
          <a:spcPct val="0"/>
        </a:spcBef>
        <a:spcAft>
          <a:spcPct val="0"/>
        </a:spcAft>
        <a:defRPr kumimoji="1" sz="4400">
          <a:solidFill>
            <a:schemeClr val="tx2"/>
          </a:solidFill>
          <a:latin typeface="굴림" pitchFamily="50" charset="-127"/>
          <a:ea typeface="굴림" pitchFamily="50" charset="-127"/>
        </a:defRPr>
      </a:lvl6pPr>
      <a:lvl7pPr marL="914400" algn="ctr" rtl="0" fontAlgn="base" latinLnBrk="1">
        <a:spcBef>
          <a:spcPct val="0"/>
        </a:spcBef>
        <a:spcAft>
          <a:spcPct val="0"/>
        </a:spcAft>
        <a:defRPr kumimoji="1" sz="4400">
          <a:solidFill>
            <a:schemeClr val="tx2"/>
          </a:solidFill>
          <a:latin typeface="굴림" pitchFamily="50" charset="-127"/>
          <a:ea typeface="굴림" pitchFamily="50" charset="-127"/>
        </a:defRPr>
      </a:lvl7pPr>
      <a:lvl8pPr marL="1371600" algn="ctr" rtl="0" fontAlgn="base" latinLnBrk="1">
        <a:spcBef>
          <a:spcPct val="0"/>
        </a:spcBef>
        <a:spcAft>
          <a:spcPct val="0"/>
        </a:spcAft>
        <a:defRPr kumimoji="1" sz="4400">
          <a:solidFill>
            <a:schemeClr val="tx2"/>
          </a:solidFill>
          <a:latin typeface="굴림" pitchFamily="50" charset="-127"/>
          <a:ea typeface="굴림" pitchFamily="50" charset="-127"/>
        </a:defRPr>
      </a:lvl8pPr>
      <a:lvl9pPr marL="1828800" algn="ctr" rtl="0" fontAlgn="base" latinLnBrk="1">
        <a:spcBef>
          <a:spcPct val="0"/>
        </a:spcBef>
        <a:spcAft>
          <a:spcPct val="0"/>
        </a:spcAft>
        <a:defRPr kumimoji="1" sz="4400">
          <a:solidFill>
            <a:schemeClr val="tx2"/>
          </a:solidFill>
          <a:latin typeface="굴림" pitchFamily="50" charset="-127"/>
          <a:ea typeface="굴림" pitchFamily="50" charset="-127"/>
        </a:defRPr>
      </a:lvl9pPr>
    </p:titleStyle>
    <p:bodyStyle>
      <a:lvl1pPr marL="342900" indent="-342900" algn="l" rtl="0" eaLnBrk="0" fontAlgn="base" latinLnBrk="1"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latinLnBrk="1" hangingPunct="0">
        <a:spcBef>
          <a:spcPct val="20000"/>
        </a:spcBef>
        <a:spcAft>
          <a:spcPct val="0"/>
        </a:spcAft>
        <a:buChar char="–"/>
        <a:defRPr kumimoji="1" sz="2800">
          <a:solidFill>
            <a:schemeClr val="tx1"/>
          </a:solidFill>
          <a:latin typeface="+mn-lt"/>
          <a:ea typeface="+mn-ea"/>
        </a:defRPr>
      </a:lvl2pPr>
      <a:lvl3pPr marL="1143000" indent="-228600" algn="l" rtl="0" eaLnBrk="0" fontAlgn="base" latinLnBrk="1" hangingPunct="0">
        <a:spcBef>
          <a:spcPct val="20000"/>
        </a:spcBef>
        <a:spcAft>
          <a:spcPct val="0"/>
        </a:spcAft>
        <a:buChar char="•"/>
        <a:defRPr kumimoji="1" sz="2400">
          <a:solidFill>
            <a:schemeClr val="tx1"/>
          </a:solidFill>
          <a:latin typeface="+mn-lt"/>
          <a:ea typeface="+mn-ea"/>
        </a:defRPr>
      </a:lvl3pPr>
      <a:lvl4pPr marL="1600200" indent="-228600" algn="l" rtl="0" eaLnBrk="0" fontAlgn="base" latinLnBrk="1" hangingPunct="0">
        <a:spcBef>
          <a:spcPct val="20000"/>
        </a:spcBef>
        <a:spcAft>
          <a:spcPct val="0"/>
        </a:spcAft>
        <a:buChar char="–"/>
        <a:defRPr kumimoji="1" sz="2000">
          <a:solidFill>
            <a:schemeClr val="tx1"/>
          </a:solidFill>
          <a:latin typeface="+mn-lt"/>
          <a:ea typeface="+mn-ea"/>
        </a:defRPr>
      </a:lvl4pPr>
      <a:lvl5pPr marL="2057400" indent="-228600" algn="l" rtl="0" eaLnBrk="0" fontAlgn="base" latinLnBrk="1" hangingPunct="0">
        <a:spcBef>
          <a:spcPct val="20000"/>
        </a:spcBef>
        <a:spcAft>
          <a:spcPct val="0"/>
        </a:spcAft>
        <a:buChar char="»"/>
        <a:defRPr kumimoji="1" sz="2000">
          <a:solidFill>
            <a:schemeClr val="tx1"/>
          </a:solidFill>
          <a:latin typeface="+mn-lt"/>
          <a:ea typeface="+mn-ea"/>
        </a:defRPr>
      </a:lvl5pPr>
      <a:lvl6pPr marL="2514600" indent="-228600" algn="l" rtl="0" fontAlgn="base" latinLnBrk="1">
        <a:spcBef>
          <a:spcPct val="20000"/>
        </a:spcBef>
        <a:spcAft>
          <a:spcPct val="0"/>
        </a:spcAft>
        <a:buChar char="»"/>
        <a:defRPr kumimoji="1" sz="2000">
          <a:solidFill>
            <a:schemeClr val="tx1"/>
          </a:solidFill>
          <a:latin typeface="+mn-lt"/>
          <a:ea typeface="+mn-ea"/>
        </a:defRPr>
      </a:lvl6pPr>
      <a:lvl7pPr marL="2971800" indent="-228600" algn="l" rtl="0" fontAlgn="base" latinLnBrk="1">
        <a:spcBef>
          <a:spcPct val="20000"/>
        </a:spcBef>
        <a:spcAft>
          <a:spcPct val="0"/>
        </a:spcAft>
        <a:buChar char="»"/>
        <a:defRPr kumimoji="1" sz="2000">
          <a:solidFill>
            <a:schemeClr val="tx1"/>
          </a:solidFill>
          <a:latin typeface="+mn-lt"/>
          <a:ea typeface="+mn-ea"/>
        </a:defRPr>
      </a:lvl7pPr>
      <a:lvl8pPr marL="3429000" indent="-228600" algn="l" rtl="0" fontAlgn="base" latinLnBrk="1">
        <a:spcBef>
          <a:spcPct val="20000"/>
        </a:spcBef>
        <a:spcAft>
          <a:spcPct val="0"/>
        </a:spcAft>
        <a:buChar char="»"/>
        <a:defRPr kumimoji="1" sz="2000">
          <a:solidFill>
            <a:schemeClr val="tx1"/>
          </a:solidFill>
          <a:latin typeface="+mn-lt"/>
          <a:ea typeface="+mn-ea"/>
        </a:defRPr>
      </a:lvl8pPr>
      <a:lvl9pPr marL="3886200" indent="-228600" algn="l" rtl="0" fontAlgn="base" latinLnBrk="1">
        <a:spcBef>
          <a:spcPct val="20000"/>
        </a:spcBef>
        <a:spcAft>
          <a:spcPct val="0"/>
        </a:spcAft>
        <a:buChar char="»"/>
        <a:defRPr kumimoji="1" sz="2000">
          <a:solidFill>
            <a:schemeClr val="tx1"/>
          </a:solidFill>
          <a:latin typeface="+mn-lt"/>
          <a:ea typeface="+mn-ea"/>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1026" descr="C:\Documents and Settings\Administrator\바탕 화면\환경부텍스트수정2.jpg"/>
          <p:cNvPicPr>
            <a:picLocks noChangeAspect="1" noChangeArrowheads="1"/>
          </p:cNvPicPr>
          <p:nvPr/>
        </p:nvPicPr>
        <p:blipFill>
          <a:blip r:embed="rId3">
            <a:extLst>
              <a:ext uri="{28A0092B-C50C-407E-A947-70E740481C1C}">
                <a14:useLocalDpi xmlns:a14="http://schemas.microsoft.com/office/drawing/2010/main" val="0"/>
              </a:ext>
            </a:extLst>
          </a:blip>
          <a:srcRect t="31981" b="18582"/>
          <a:stretch>
            <a:fillRect/>
          </a:stretch>
        </p:blipFill>
        <p:spPr bwMode="auto">
          <a:xfrm>
            <a:off x="0" y="0"/>
            <a:ext cx="6858000" cy="2267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Rectangle 14"/>
          <p:cNvSpPr>
            <a:spLocks noChangeArrowheads="1"/>
          </p:cNvSpPr>
          <p:nvPr/>
        </p:nvSpPr>
        <p:spPr bwMode="auto">
          <a:xfrm>
            <a:off x="449" y="3030060"/>
            <a:ext cx="688213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굴림" charset="-127"/>
                <a:ea typeface="굴림" charset="-127"/>
              </a:defRPr>
            </a:lvl1pPr>
            <a:lvl2pPr marL="742950" indent="-285750" eaLnBrk="0" hangingPunct="0">
              <a:defRPr kumimoji="1">
                <a:solidFill>
                  <a:schemeClr val="tx1"/>
                </a:solidFill>
                <a:latin typeface="굴림" charset="-127"/>
                <a:ea typeface="굴림" charset="-127"/>
              </a:defRPr>
            </a:lvl2pPr>
            <a:lvl3pPr marL="1143000" indent="-228600" eaLnBrk="0" hangingPunct="0">
              <a:defRPr kumimoji="1">
                <a:solidFill>
                  <a:schemeClr val="tx1"/>
                </a:solidFill>
                <a:latin typeface="굴림" charset="-127"/>
                <a:ea typeface="굴림" charset="-127"/>
              </a:defRPr>
            </a:lvl3pPr>
            <a:lvl4pPr marL="1600200" indent="-228600" eaLnBrk="0" hangingPunct="0">
              <a:defRPr kumimoji="1">
                <a:solidFill>
                  <a:schemeClr val="tx1"/>
                </a:solidFill>
                <a:latin typeface="굴림" charset="-127"/>
                <a:ea typeface="굴림" charset="-127"/>
              </a:defRPr>
            </a:lvl4pPr>
            <a:lvl5pPr marL="2057400" indent="-228600" eaLnBrk="0" hangingPunct="0">
              <a:defRPr kumimoji="1">
                <a:solidFill>
                  <a:schemeClr val="tx1"/>
                </a:solidFill>
                <a:latin typeface="굴림" charset="-127"/>
                <a:ea typeface="굴림" charset="-127"/>
              </a:defRPr>
            </a:lvl5pPr>
            <a:lvl6pPr marL="2514600" indent="-228600" eaLnBrk="0" fontAlgn="base" latinLnBrk="1" hangingPunct="0">
              <a:spcBef>
                <a:spcPct val="0"/>
              </a:spcBef>
              <a:spcAft>
                <a:spcPct val="0"/>
              </a:spcAft>
              <a:defRPr kumimoji="1">
                <a:solidFill>
                  <a:schemeClr val="tx1"/>
                </a:solidFill>
                <a:latin typeface="굴림" charset="-127"/>
                <a:ea typeface="굴림" charset="-127"/>
              </a:defRPr>
            </a:lvl6pPr>
            <a:lvl7pPr marL="2971800" indent="-228600" eaLnBrk="0" fontAlgn="base" latinLnBrk="1" hangingPunct="0">
              <a:spcBef>
                <a:spcPct val="0"/>
              </a:spcBef>
              <a:spcAft>
                <a:spcPct val="0"/>
              </a:spcAft>
              <a:defRPr kumimoji="1">
                <a:solidFill>
                  <a:schemeClr val="tx1"/>
                </a:solidFill>
                <a:latin typeface="굴림" charset="-127"/>
                <a:ea typeface="굴림" charset="-127"/>
              </a:defRPr>
            </a:lvl7pPr>
            <a:lvl8pPr marL="3429000" indent="-228600" eaLnBrk="0" fontAlgn="base" latinLnBrk="1" hangingPunct="0">
              <a:spcBef>
                <a:spcPct val="0"/>
              </a:spcBef>
              <a:spcAft>
                <a:spcPct val="0"/>
              </a:spcAft>
              <a:defRPr kumimoji="1">
                <a:solidFill>
                  <a:schemeClr val="tx1"/>
                </a:solidFill>
                <a:latin typeface="굴림" charset="-127"/>
                <a:ea typeface="굴림" charset="-127"/>
              </a:defRPr>
            </a:lvl8pPr>
            <a:lvl9pPr marL="3886200" indent="-228600" eaLnBrk="0" fontAlgn="base" latinLnBrk="1" hangingPunct="0">
              <a:spcBef>
                <a:spcPct val="0"/>
              </a:spcBef>
              <a:spcAft>
                <a:spcPct val="0"/>
              </a:spcAft>
              <a:defRPr kumimoji="1">
                <a:solidFill>
                  <a:schemeClr val="tx1"/>
                </a:solidFill>
                <a:latin typeface="굴림" charset="-127"/>
                <a:ea typeface="굴림" charset="-127"/>
              </a:defRPr>
            </a:lvl9pPr>
          </a:lstStyle>
          <a:p>
            <a:pPr algn="ctr" eaLnBrk="1" hangingPunct="1"/>
            <a:r>
              <a:rPr lang="en-US" altLang="ko-KR" sz="2000" b="1" dirty="0" smtClean="0">
                <a:solidFill>
                  <a:srgbClr val="3333CC"/>
                </a:solidFill>
                <a:latin typeface="Tahoma" panose="020B0604030504040204" pitchFamily="34" charset="0"/>
                <a:ea typeface="Tahoma" panose="020B0604030504040204" pitchFamily="34" charset="0"/>
                <a:cs typeface="Tahoma" panose="020B0604030504040204" pitchFamily="34" charset="0"/>
              </a:rPr>
              <a:t>Speaker : Dr. Lee, In-</a:t>
            </a:r>
            <a:r>
              <a:rPr lang="en-US" altLang="ko-KR" sz="2000" b="1" dirty="0" err="1" smtClean="0">
                <a:solidFill>
                  <a:srgbClr val="3333CC"/>
                </a:solidFill>
                <a:latin typeface="Tahoma" panose="020B0604030504040204" pitchFamily="34" charset="0"/>
                <a:ea typeface="Tahoma" panose="020B0604030504040204" pitchFamily="34" charset="0"/>
                <a:cs typeface="Tahoma" panose="020B0604030504040204" pitchFamily="34" charset="0"/>
              </a:rPr>
              <a:t>Seok</a:t>
            </a:r>
            <a:endParaRPr lang="en-US" altLang="ko-KR" sz="2000" b="1" dirty="0" smtClean="0">
              <a:solidFill>
                <a:srgbClr val="3333CC"/>
              </a:solidFill>
              <a:latin typeface="Tahoma" panose="020B0604030504040204" pitchFamily="34" charset="0"/>
              <a:ea typeface="Tahoma" panose="020B0604030504040204" pitchFamily="34" charset="0"/>
              <a:cs typeface="Tahoma" panose="020B0604030504040204" pitchFamily="34" charset="0"/>
            </a:endParaRPr>
          </a:p>
          <a:p>
            <a:pPr algn="ctr"/>
            <a:r>
              <a:rPr lang="en-US" altLang="ko-KR" sz="2000" b="1" dirty="0">
                <a:solidFill>
                  <a:srgbClr val="3333CC"/>
                </a:solidFill>
                <a:latin typeface="Tahoma" panose="020B0604030504040204" pitchFamily="34" charset="0"/>
                <a:ea typeface="Tahoma" panose="020B0604030504040204" pitchFamily="34" charset="0"/>
                <a:cs typeface="Tahoma" panose="020B0604030504040204" pitchFamily="34" charset="0"/>
              </a:rPr>
              <a:t>National Institute of Fisheries </a:t>
            </a:r>
            <a:r>
              <a:rPr lang="en-US" altLang="ko-KR" sz="2000" b="1" dirty="0" smtClean="0">
                <a:solidFill>
                  <a:srgbClr val="3333CC"/>
                </a:solidFill>
                <a:latin typeface="Tahoma" panose="020B0604030504040204" pitchFamily="34" charset="0"/>
                <a:ea typeface="Tahoma" panose="020B0604030504040204" pitchFamily="34" charset="0"/>
                <a:cs typeface="Tahoma" panose="020B0604030504040204" pitchFamily="34" charset="0"/>
              </a:rPr>
              <a:t>Science</a:t>
            </a:r>
            <a:endParaRPr lang="en-US" altLang="ko-KR" sz="2000" b="1" dirty="0">
              <a:solidFill>
                <a:srgbClr val="3333CC"/>
              </a:solidFill>
              <a:latin typeface="Tahoma" panose="020B0604030504040204" pitchFamily="34" charset="0"/>
              <a:ea typeface="Tahoma" panose="020B0604030504040204" pitchFamily="34" charset="0"/>
              <a:cs typeface="Tahoma" panose="020B0604030504040204" pitchFamily="34" charset="0"/>
            </a:endParaRPr>
          </a:p>
        </p:txBody>
      </p:sp>
      <p:sp>
        <p:nvSpPr>
          <p:cNvPr id="1037" name="Text Box 13"/>
          <p:cNvSpPr txBox="1">
            <a:spLocks noChangeArrowheads="1"/>
          </p:cNvSpPr>
          <p:nvPr/>
        </p:nvSpPr>
        <p:spPr bwMode="auto">
          <a:xfrm>
            <a:off x="0" y="214313"/>
            <a:ext cx="6858000" cy="908050"/>
          </a:xfrm>
          <a:prstGeom prst="rect">
            <a:avLst/>
          </a:prstGeom>
          <a:solidFill>
            <a:schemeClr val="bg1"/>
          </a:solidFill>
          <a:ln w="9525">
            <a:noFill/>
            <a:miter lim="800000"/>
            <a:headEnd/>
            <a:tailEnd/>
          </a:ln>
          <a:effectLst/>
        </p:spPr>
        <p:txBody>
          <a:bodyPr>
            <a:spAutoFit/>
          </a:bodyPr>
          <a:lstStyle/>
          <a:p>
            <a:pPr algn="ctr" latinLnBrk="0">
              <a:defRPr/>
            </a:pPr>
            <a:endParaRPr kumimoji="0" lang="en-US" altLang="ko-KR" sz="1100" b="1" dirty="0">
              <a:solidFill>
                <a:srgbClr val="660033"/>
              </a:solidFill>
              <a:effectLst>
                <a:outerShdw blurRad="38100" dist="38100" dir="2700000" algn="tl">
                  <a:srgbClr val="000000">
                    <a:alpha val="43137"/>
                  </a:srgbClr>
                </a:outerShdw>
              </a:effectLst>
              <a:latin typeface="Arial" charset="0"/>
              <a:ea typeface="굴림" pitchFamily="50" charset="-127"/>
              <a:cs typeface="Arial" charset="0"/>
            </a:endParaRPr>
          </a:p>
          <a:p>
            <a:pPr algn="ctr" latinLnBrk="0">
              <a:defRPr/>
            </a:pPr>
            <a:r>
              <a:rPr kumimoji="0" lang="en-US" altLang="ko-KR" sz="4200" b="1" dirty="0">
                <a:solidFill>
                  <a:srgbClr val="660033"/>
                </a:solidFill>
                <a:effectLst>
                  <a:outerShdw blurRad="38100" dist="38100" dir="2700000" algn="tl">
                    <a:srgbClr val="000000">
                      <a:alpha val="43137"/>
                    </a:srgbClr>
                  </a:outerShdw>
                </a:effectLst>
                <a:latin typeface="Arial" charset="0"/>
                <a:ea typeface="굴림" pitchFamily="50" charset="-127"/>
                <a:cs typeface="Arial" charset="0"/>
              </a:rPr>
              <a:t>UEE</a:t>
            </a:r>
            <a:r>
              <a:rPr kumimoji="0" lang="en-US" altLang="ko-KR" sz="4200" b="1" dirty="0">
                <a:solidFill>
                  <a:srgbClr val="000066"/>
                </a:solidFill>
                <a:effectLst>
                  <a:outerShdw blurRad="38100" dist="38100" dir="2700000" algn="tl">
                    <a:srgbClr val="C0C0C0"/>
                  </a:outerShdw>
                </a:effectLst>
                <a:latin typeface="Arial" charset="0"/>
                <a:ea typeface="굴림" pitchFamily="50" charset="-127"/>
                <a:cs typeface="Arial" charset="0"/>
              </a:rPr>
              <a:t> </a:t>
            </a:r>
            <a:r>
              <a:rPr kumimoji="0" lang="en-US" altLang="ko-KR" sz="4200" b="1" dirty="0">
                <a:solidFill>
                  <a:srgbClr val="000066"/>
                </a:solidFill>
                <a:effectLst>
                  <a:outerShdw blurRad="38100" dist="38100" dir="2700000" algn="tl">
                    <a:srgbClr val="000000">
                      <a:alpha val="43137"/>
                    </a:srgbClr>
                  </a:outerShdw>
                </a:effectLst>
                <a:latin typeface="Arial" charset="0"/>
                <a:ea typeface="굴림" pitchFamily="50" charset="-127"/>
                <a:cs typeface="Arial" charset="0"/>
              </a:rPr>
              <a:t>Seminar Series</a:t>
            </a:r>
          </a:p>
        </p:txBody>
      </p:sp>
      <p:sp>
        <p:nvSpPr>
          <p:cNvPr id="1035" name="Text Box 14"/>
          <p:cNvSpPr txBox="1">
            <a:spLocks noChangeArrowheads="1"/>
          </p:cNvSpPr>
          <p:nvPr/>
        </p:nvSpPr>
        <p:spPr bwMode="auto">
          <a:xfrm>
            <a:off x="1556792" y="1322679"/>
            <a:ext cx="5301208" cy="353943"/>
          </a:xfrm>
          <a:prstGeom prst="rect">
            <a:avLst/>
          </a:prstGeom>
          <a:noFill/>
          <a:ln w="9525">
            <a:noFill/>
            <a:miter lim="800000"/>
            <a:headEnd/>
            <a:tailEnd/>
          </a:ln>
        </p:spPr>
        <p:txBody>
          <a:bodyPr wrap="square">
            <a:spAutoFit/>
          </a:bodyPr>
          <a:lstStyle/>
          <a:p>
            <a:pPr algn="r">
              <a:defRPr/>
            </a:pPr>
            <a:r>
              <a:rPr lang="en-US" altLang="ko-KR" sz="1700" b="1" i="1" dirty="0">
                <a:solidFill>
                  <a:schemeClr val="accent4"/>
                </a:solidFill>
                <a:effectLst>
                  <a:outerShdw blurRad="38100" dist="38100" dir="2700000" algn="tl">
                    <a:srgbClr val="000000">
                      <a:alpha val="43137"/>
                    </a:srgbClr>
                  </a:outerShdw>
                </a:effectLst>
                <a:latin typeface="Calibri" pitchFamily="34" charset="0"/>
                <a:ea typeface="굴림" pitchFamily="50" charset="-127"/>
              </a:rPr>
              <a:t> Hosted by School of Urban &amp; Environmental Engineering </a:t>
            </a:r>
          </a:p>
        </p:txBody>
      </p:sp>
      <p:sp>
        <p:nvSpPr>
          <p:cNvPr id="1036" name="Text Box 15"/>
          <p:cNvSpPr txBox="1">
            <a:spLocks noChangeArrowheads="1"/>
          </p:cNvSpPr>
          <p:nvPr/>
        </p:nvSpPr>
        <p:spPr bwMode="auto">
          <a:xfrm>
            <a:off x="476250" y="180975"/>
            <a:ext cx="1946275" cy="307975"/>
          </a:xfrm>
          <a:prstGeom prst="rect">
            <a:avLst/>
          </a:prstGeom>
          <a:noFill/>
          <a:ln w="9525">
            <a:noFill/>
            <a:miter lim="800000"/>
            <a:headEnd/>
            <a:tailEnd/>
          </a:ln>
        </p:spPr>
        <p:txBody>
          <a:bodyPr wrap="none">
            <a:spAutoFit/>
          </a:bodyPr>
          <a:lstStyle/>
          <a:p>
            <a:pPr>
              <a:defRPr/>
            </a:pPr>
            <a:r>
              <a:rPr lang="en-US" altLang="ko-KR" sz="1400" b="1" i="1" dirty="0">
                <a:effectLst>
                  <a:outerShdw blurRad="38100" dist="38100" dir="2700000" algn="tl">
                    <a:srgbClr val="000000">
                      <a:alpha val="43137"/>
                    </a:srgbClr>
                  </a:outerShdw>
                </a:effectLst>
                <a:latin typeface="Calibri" pitchFamily="34" charset="0"/>
                <a:ea typeface="굴림" pitchFamily="50" charset="-127"/>
              </a:rPr>
              <a:t>Distinguished Speakers’</a:t>
            </a:r>
          </a:p>
        </p:txBody>
      </p:sp>
      <p:pic>
        <p:nvPicPr>
          <p:cNvPr id="1034"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875" y="428625"/>
            <a:ext cx="785813"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5"/>
          <p:cNvSpPr>
            <a:spLocks noChangeArrowheads="1"/>
          </p:cNvSpPr>
          <p:nvPr/>
        </p:nvSpPr>
        <p:spPr bwMode="auto">
          <a:xfrm>
            <a:off x="3074600" y="8232131"/>
            <a:ext cx="4699925"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굴림" charset="-127"/>
                <a:ea typeface="굴림" charset="-127"/>
              </a:defRPr>
            </a:lvl1pPr>
            <a:lvl2pPr marL="742950" indent="-285750" eaLnBrk="0" hangingPunct="0">
              <a:defRPr kumimoji="1">
                <a:solidFill>
                  <a:schemeClr val="tx1"/>
                </a:solidFill>
                <a:latin typeface="굴림" charset="-127"/>
                <a:ea typeface="굴림" charset="-127"/>
              </a:defRPr>
            </a:lvl2pPr>
            <a:lvl3pPr marL="1143000" indent="-228600" eaLnBrk="0" hangingPunct="0">
              <a:defRPr kumimoji="1">
                <a:solidFill>
                  <a:schemeClr val="tx1"/>
                </a:solidFill>
                <a:latin typeface="굴림" charset="-127"/>
                <a:ea typeface="굴림" charset="-127"/>
              </a:defRPr>
            </a:lvl3pPr>
            <a:lvl4pPr marL="1600200" indent="-228600" eaLnBrk="0" hangingPunct="0">
              <a:defRPr kumimoji="1">
                <a:solidFill>
                  <a:schemeClr val="tx1"/>
                </a:solidFill>
                <a:latin typeface="굴림" charset="-127"/>
                <a:ea typeface="굴림" charset="-127"/>
              </a:defRPr>
            </a:lvl4pPr>
            <a:lvl5pPr marL="2057400" indent="-228600" eaLnBrk="0" hangingPunct="0">
              <a:defRPr kumimoji="1">
                <a:solidFill>
                  <a:schemeClr val="tx1"/>
                </a:solidFill>
                <a:latin typeface="굴림" charset="-127"/>
                <a:ea typeface="굴림" charset="-127"/>
              </a:defRPr>
            </a:lvl5pPr>
            <a:lvl6pPr marL="2514600" indent="-228600" eaLnBrk="0" fontAlgn="base" latinLnBrk="1" hangingPunct="0">
              <a:spcBef>
                <a:spcPct val="0"/>
              </a:spcBef>
              <a:spcAft>
                <a:spcPct val="0"/>
              </a:spcAft>
              <a:defRPr kumimoji="1">
                <a:solidFill>
                  <a:schemeClr val="tx1"/>
                </a:solidFill>
                <a:latin typeface="굴림" charset="-127"/>
                <a:ea typeface="굴림" charset="-127"/>
              </a:defRPr>
            </a:lvl6pPr>
            <a:lvl7pPr marL="2971800" indent="-228600" eaLnBrk="0" fontAlgn="base" latinLnBrk="1" hangingPunct="0">
              <a:spcBef>
                <a:spcPct val="0"/>
              </a:spcBef>
              <a:spcAft>
                <a:spcPct val="0"/>
              </a:spcAft>
              <a:defRPr kumimoji="1">
                <a:solidFill>
                  <a:schemeClr val="tx1"/>
                </a:solidFill>
                <a:latin typeface="굴림" charset="-127"/>
                <a:ea typeface="굴림" charset="-127"/>
              </a:defRPr>
            </a:lvl7pPr>
            <a:lvl8pPr marL="3429000" indent="-228600" eaLnBrk="0" fontAlgn="base" latinLnBrk="1" hangingPunct="0">
              <a:spcBef>
                <a:spcPct val="0"/>
              </a:spcBef>
              <a:spcAft>
                <a:spcPct val="0"/>
              </a:spcAft>
              <a:defRPr kumimoji="1">
                <a:solidFill>
                  <a:schemeClr val="tx1"/>
                </a:solidFill>
                <a:latin typeface="굴림" charset="-127"/>
                <a:ea typeface="굴림" charset="-127"/>
              </a:defRPr>
            </a:lvl8pPr>
            <a:lvl9pPr marL="3886200" indent="-228600" eaLnBrk="0" fontAlgn="base" latinLnBrk="1" hangingPunct="0">
              <a:spcBef>
                <a:spcPct val="0"/>
              </a:spcBef>
              <a:spcAft>
                <a:spcPct val="0"/>
              </a:spcAft>
              <a:defRPr kumimoji="1">
                <a:solidFill>
                  <a:schemeClr val="tx1"/>
                </a:solidFill>
                <a:latin typeface="굴림" charset="-127"/>
                <a:ea typeface="굴림" charset="-127"/>
              </a:defRPr>
            </a:lvl9pPr>
          </a:lstStyle>
          <a:p>
            <a:pPr eaLnBrk="1" hangingPunct="1">
              <a:buFont typeface="Wingdings" pitchFamily="2" charset="2"/>
              <a:buChar char="l"/>
            </a:pPr>
            <a:r>
              <a:rPr lang="en-US" altLang="ko-KR" sz="1300" b="1" dirty="0">
                <a:solidFill>
                  <a:srgbClr val="C00000"/>
                </a:solidFill>
                <a:latin typeface="Tahoma" pitchFamily="34" charset="0"/>
                <a:cs typeface="Tahoma" pitchFamily="34" charset="0"/>
              </a:rPr>
              <a:t> </a:t>
            </a:r>
            <a:r>
              <a:rPr lang="en-US" altLang="ko-KR" sz="1300" b="1" dirty="0" smtClean="0">
                <a:solidFill>
                  <a:srgbClr val="C00000"/>
                </a:solidFill>
                <a:latin typeface="Tahoma" pitchFamily="34" charset="0"/>
                <a:cs typeface="Tahoma" pitchFamily="34" charset="0"/>
              </a:rPr>
              <a:t>When :  </a:t>
            </a:r>
            <a:r>
              <a:rPr lang="en-US" altLang="ko-KR" sz="1300" b="1" dirty="0" smtClean="0">
                <a:solidFill>
                  <a:srgbClr val="0000CC"/>
                </a:solidFill>
                <a:latin typeface="Tahoma" pitchFamily="34" charset="0"/>
                <a:cs typeface="Tahoma" pitchFamily="34" charset="0"/>
              </a:rPr>
              <a:t>2019.05.02.(Thu) 16:00</a:t>
            </a:r>
            <a:endParaRPr lang="en-US" altLang="ko-KR" sz="1300" b="1" dirty="0">
              <a:solidFill>
                <a:srgbClr val="0000CC"/>
              </a:solidFill>
              <a:latin typeface="Tahoma" pitchFamily="34" charset="0"/>
              <a:cs typeface="Tahoma" pitchFamily="34" charset="0"/>
            </a:endParaRPr>
          </a:p>
          <a:p>
            <a:pPr eaLnBrk="1" hangingPunct="1">
              <a:buFont typeface="Wingdings" pitchFamily="2" charset="2"/>
              <a:buChar char="l"/>
            </a:pPr>
            <a:r>
              <a:rPr lang="en-US" altLang="ko-KR" sz="1300" b="1" dirty="0">
                <a:solidFill>
                  <a:srgbClr val="C00000"/>
                </a:solidFill>
                <a:latin typeface="Tahoma" pitchFamily="34" charset="0"/>
                <a:cs typeface="Tahoma" pitchFamily="34" charset="0"/>
              </a:rPr>
              <a:t> Where:  </a:t>
            </a:r>
            <a:r>
              <a:rPr lang="en-US" altLang="ko-KR" sz="1300" b="1" dirty="0" smtClean="0">
                <a:solidFill>
                  <a:srgbClr val="0000CC"/>
                </a:solidFill>
                <a:latin typeface="Tahoma" pitchFamily="34" charset="0"/>
                <a:cs typeface="Tahoma" pitchFamily="34" charset="0"/>
              </a:rPr>
              <a:t>Bldg.110(EB4), Room. N101</a:t>
            </a:r>
            <a:endParaRPr lang="en-US" altLang="ko-KR" sz="1300" b="1" dirty="0">
              <a:solidFill>
                <a:srgbClr val="0000CC"/>
              </a:solidFill>
              <a:latin typeface="Tahoma" pitchFamily="34" charset="0"/>
              <a:cs typeface="Tahoma" pitchFamily="34" charset="0"/>
            </a:endParaRPr>
          </a:p>
          <a:p>
            <a:pPr eaLnBrk="1" hangingPunct="1">
              <a:buFont typeface="Wingdings" pitchFamily="2" charset="2"/>
              <a:buChar char="l"/>
            </a:pPr>
            <a:r>
              <a:rPr lang="en-US" altLang="ko-KR" sz="1300" b="1" dirty="0">
                <a:solidFill>
                  <a:srgbClr val="C00000"/>
                </a:solidFill>
                <a:latin typeface="Tahoma" pitchFamily="34" charset="0"/>
                <a:cs typeface="Tahoma" pitchFamily="34" charset="0"/>
              </a:rPr>
              <a:t> </a:t>
            </a:r>
            <a:r>
              <a:rPr lang="en-US" altLang="ko-KR" sz="1300" b="1" dirty="0" smtClean="0">
                <a:solidFill>
                  <a:srgbClr val="C00000"/>
                </a:solidFill>
                <a:latin typeface="Tahoma" pitchFamily="34" charset="0"/>
                <a:cs typeface="Tahoma" pitchFamily="34" charset="0"/>
              </a:rPr>
              <a:t>Host   :  </a:t>
            </a:r>
            <a:r>
              <a:rPr lang="en-US" altLang="ko-KR" sz="1300" b="1" dirty="0">
                <a:solidFill>
                  <a:srgbClr val="0000CC"/>
                </a:solidFill>
                <a:latin typeface="Tahoma" pitchFamily="34" charset="0"/>
                <a:cs typeface="Tahoma" pitchFamily="34" charset="0"/>
              </a:rPr>
              <a:t>Prof</a:t>
            </a:r>
            <a:r>
              <a:rPr lang="en-US" altLang="ko-KR" sz="1300" b="1" dirty="0" smtClean="0">
                <a:solidFill>
                  <a:srgbClr val="0000CC"/>
                </a:solidFill>
                <a:latin typeface="Tahoma" pitchFamily="34" charset="0"/>
                <a:cs typeface="Tahoma" pitchFamily="34" charset="0"/>
              </a:rPr>
              <a:t>. Choi, Sung-</a:t>
            </a:r>
            <a:r>
              <a:rPr lang="en-US" altLang="ko-KR" sz="1300" b="1" dirty="0" err="1" smtClean="0">
                <a:solidFill>
                  <a:srgbClr val="0000CC"/>
                </a:solidFill>
                <a:latin typeface="Tahoma" pitchFamily="34" charset="0"/>
                <a:cs typeface="Tahoma" pitchFamily="34" charset="0"/>
              </a:rPr>
              <a:t>Deuk</a:t>
            </a:r>
            <a:endParaRPr lang="en-US" altLang="ko-KR" sz="1300" b="1" dirty="0" smtClean="0">
              <a:solidFill>
                <a:srgbClr val="0000CC"/>
              </a:solidFill>
              <a:latin typeface="Tahoma" pitchFamily="34" charset="0"/>
              <a:cs typeface="Tahoma" pitchFamily="34" charset="0"/>
            </a:endParaRPr>
          </a:p>
          <a:p>
            <a:pPr eaLnBrk="1" hangingPunct="1"/>
            <a:r>
              <a:rPr lang="en-US" altLang="ko-KR" sz="1300" b="1" dirty="0" smtClean="0">
                <a:solidFill>
                  <a:srgbClr val="0000CC"/>
                </a:solidFill>
                <a:latin typeface="Tahoma" pitchFamily="34" charset="0"/>
                <a:cs typeface="Tahoma" pitchFamily="34" charset="0"/>
              </a:rPr>
              <a:t>                   ext</a:t>
            </a:r>
            <a:r>
              <a:rPr lang="en-US" altLang="ko-KR" sz="1300" b="1" dirty="0">
                <a:solidFill>
                  <a:srgbClr val="0000CC"/>
                </a:solidFill>
                <a:latin typeface="Tahoma" pitchFamily="34" charset="0"/>
                <a:cs typeface="Tahoma" pitchFamily="34" charset="0"/>
              </a:rPr>
              <a:t>. </a:t>
            </a:r>
            <a:r>
              <a:rPr lang="en-US" altLang="ko-KR" sz="1300" b="1" dirty="0" smtClean="0">
                <a:solidFill>
                  <a:srgbClr val="0000CC"/>
                </a:solidFill>
                <a:latin typeface="Tahoma" pitchFamily="34" charset="0"/>
                <a:cs typeface="Tahoma" pitchFamily="34" charset="0"/>
              </a:rPr>
              <a:t>2811, sdchoi@unist.ac.kr</a:t>
            </a:r>
            <a:endParaRPr lang="en-US" altLang="ko-KR" sz="1300" b="1" dirty="0">
              <a:solidFill>
                <a:srgbClr val="0000CC"/>
              </a:solidFill>
              <a:latin typeface="Tahoma" pitchFamily="34" charset="0"/>
              <a:cs typeface="Tahoma" pitchFamily="34" charset="0"/>
            </a:endParaRPr>
          </a:p>
        </p:txBody>
      </p:sp>
      <p:sp>
        <p:nvSpPr>
          <p:cNvPr id="14" name="Rectangle 14"/>
          <p:cNvSpPr>
            <a:spLocks noChangeArrowheads="1"/>
          </p:cNvSpPr>
          <p:nvPr/>
        </p:nvSpPr>
        <p:spPr bwMode="auto">
          <a:xfrm>
            <a:off x="-29654" y="2262318"/>
            <a:ext cx="694234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굴림" charset="-127"/>
                <a:ea typeface="굴림" charset="-127"/>
              </a:defRPr>
            </a:lvl1pPr>
            <a:lvl2pPr marL="742950" indent="-285750" eaLnBrk="0" hangingPunct="0">
              <a:defRPr kumimoji="1">
                <a:solidFill>
                  <a:schemeClr val="tx1"/>
                </a:solidFill>
                <a:latin typeface="굴림" charset="-127"/>
                <a:ea typeface="굴림" charset="-127"/>
              </a:defRPr>
            </a:lvl2pPr>
            <a:lvl3pPr marL="1143000" indent="-228600" eaLnBrk="0" hangingPunct="0">
              <a:defRPr kumimoji="1">
                <a:solidFill>
                  <a:schemeClr val="tx1"/>
                </a:solidFill>
                <a:latin typeface="굴림" charset="-127"/>
                <a:ea typeface="굴림" charset="-127"/>
              </a:defRPr>
            </a:lvl3pPr>
            <a:lvl4pPr marL="1600200" indent="-228600" eaLnBrk="0" hangingPunct="0">
              <a:defRPr kumimoji="1">
                <a:solidFill>
                  <a:schemeClr val="tx1"/>
                </a:solidFill>
                <a:latin typeface="굴림" charset="-127"/>
                <a:ea typeface="굴림" charset="-127"/>
              </a:defRPr>
            </a:lvl4pPr>
            <a:lvl5pPr marL="2057400" indent="-228600" eaLnBrk="0" hangingPunct="0">
              <a:defRPr kumimoji="1">
                <a:solidFill>
                  <a:schemeClr val="tx1"/>
                </a:solidFill>
                <a:latin typeface="굴림" charset="-127"/>
                <a:ea typeface="굴림" charset="-127"/>
              </a:defRPr>
            </a:lvl5pPr>
            <a:lvl6pPr marL="2514600" indent="-228600" eaLnBrk="0" fontAlgn="base" latinLnBrk="1" hangingPunct="0">
              <a:spcBef>
                <a:spcPct val="0"/>
              </a:spcBef>
              <a:spcAft>
                <a:spcPct val="0"/>
              </a:spcAft>
              <a:defRPr kumimoji="1">
                <a:solidFill>
                  <a:schemeClr val="tx1"/>
                </a:solidFill>
                <a:latin typeface="굴림" charset="-127"/>
                <a:ea typeface="굴림" charset="-127"/>
              </a:defRPr>
            </a:lvl6pPr>
            <a:lvl7pPr marL="2971800" indent="-228600" eaLnBrk="0" fontAlgn="base" latinLnBrk="1" hangingPunct="0">
              <a:spcBef>
                <a:spcPct val="0"/>
              </a:spcBef>
              <a:spcAft>
                <a:spcPct val="0"/>
              </a:spcAft>
              <a:defRPr kumimoji="1">
                <a:solidFill>
                  <a:schemeClr val="tx1"/>
                </a:solidFill>
                <a:latin typeface="굴림" charset="-127"/>
                <a:ea typeface="굴림" charset="-127"/>
              </a:defRPr>
            </a:lvl7pPr>
            <a:lvl8pPr marL="3429000" indent="-228600" eaLnBrk="0" fontAlgn="base" latinLnBrk="1" hangingPunct="0">
              <a:spcBef>
                <a:spcPct val="0"/>
              </a:spcBef>
              <a:spcAft>
                <a:spcPct val="0"/>
              </a:spcAft>
              <a:defRPr kumimoji="1">
                <a:solidFill>
                  <a:schemeClr val="tx1"/>
                </a:solidFill>
                <a:latin typeface="굴림" charset="-127"/>
                <a:ea typeface="굴림" charset="-127"/>
              </a:defRPr>
            </a:lvl8pPr>
            <a:lvl9pPr marL="3886200" indent="-228600" eaLnBrk="0" fontAlgn="base" latinLnBrk="1" hangingPunct="0">
              <a:spcBef>
                <a:spcPct val="0"/>
              </a:spcBef>
              <a:spcAft>
                <a:spcPct val="0"/>
              </a:spcAft>
              <a:defRPr kumimoji="1">
                <a:solidFill>
                  <a:schemeClr val="tx1"/>
                </a:solidFill>
                <a:latin typeface="굴림" charset="-127"/>
                <a:ea typeface="굴림" charset="-127"/>
              </a:defRPr>
            </a:lvl9pPr>
          </a:lstStyle>
          <a:p>
            <a:pPr algn="ctr"/>
            <a:r>
              <a:rPr lang="en-US" altLang="ko-KR" sz="2400" b="1" dirty="0">
                <a:latin typeface="Tahoma" panose="020B0604030504040204" pitchFamily="34" charset="0"/>
                <a:ea typeface="Tahoma" panose="020B0604030504040204" pitchFamily="34" charset="0"/>
                <a:cs typeface="Tahoma" panose="020B0604030504040204" pitchFamily="34" charset="0"/>
              </a:rPr>
              <a:t>Past and Current monitoring network </a:t>
            </a:r>
            <a:endParaRPr lang="en-US" altLang="ko-KR" sz="2400" b="1" dirty="0" smtClean="0">
              <a:latin typeface="Tahoma" panose="020B0604030504040204" pitchFamily="34" charset="0"/>
              <a:ea typeface="Tahoma" panose="020B0604030504040204" pitchFamily="34" charset="0"/>
              <a:cs typeface="Tahoma" panose="020B0604030504040204" pitchFamily="34" charset="0"/>
            </a:endParaRPr>
          </a:p>
          <a:p>
            <a:pPr algn="ctr"/>
            <a:r>
              <a:rPr lang="en-US" altLang="ko-KR" sz="2400" b="1" dirty="0" smtClean="0">
                <a:latin typeface="Tahoma" panose="020B0604030504040204" pitchFamily="34" charset="0"/>
                <a:ea typeface="Tahoma" panose="020B0604030504040204" pitchFamily="34" charset="0"/>
                <a:cs typeface="Tahoma" panose="020B0604030504040204" pitchFamily="34" charset="0"/>
              </a:rPr>
              <a:t>of </a:t>
            </a:r>
            <a:r>
              <a:rPr lang="en-US" altLang="ko-KR" sz="2400" b="1" dirty="0">
                <a:latin typeface="Tahoma" panose="020B0604030504040204" pitchFamily="34" charset="0"/>
                <a:ea typeface="Tahoma" panose="020B0604030504040204" pitchFamily="34" charset="0"/>
                <a:cs typeface="Tahoma" panose="020B0604030504040204" pitchFamily="34" charset="0"/>
              </a:rPr>
              <a:t>the antifouling </a:t>
            </a:r>
            <a:r>
              <a:rPr lang="en-US" altLang="ko-KR" sz="2400" b="1" dirty="0" smtClean="0">
                <a:latin typeface="Tahoma" panose="020B0604030504040204" pitchFamily="34" charset="0"/>
                <a:ea typeface="Tahoma" panose="020B0604030504040204" pitchFamily="34" charset="0"/>
                <a:cs typeface="Tahoma" panose="020B0604030504040204" pitchFamily="34" charset="0"/>
              </a:rPr>
              <a:t>paints in </a:t>
            </a:r>
            <a:r>
              <a:rPr lang="en-US" altLang="ko-KR" sz="2400" b="1" dirty="0">
                <a:latin typeface="Tahoma" panose="020B0604030504040204" pitchFamily="34" charset="0"/>
                <a:ea typeface="Tahoma" panose="020B0604030504040204" pitchFamily="34" charset="0"/>
                <a:cs typeface="Tahoma" panose="020B0604030504040204" pitchFamily="34" charset="0"/>
              </a:rPr>
              <a:t>Korean coast</a:t>
            </a:r>
            <a:endParaRPr lang="en-US" altLang="ko-KR" sz="2400" dirty="0">
              <a:latin typeface="Tahoma" panose="020B0604030504040204" pitchFamily="34" charset="0"/>
              <a:ea typeface="Tahoma" panose="020B0604030504040204" pitchFamily="34" charset="0"/>
              <a:cs typeface="Tahoma" panose="020B0604030504040204" pitchFamily="34" charset="0"/>
            </a:endParaRPr>
          </a:p>
        </p:txBody>
      </p:sp>
      <p:sp>
        <p:nvSpPr>
          <p:cNvPr id="2" name="TextBox 1"/>
          <p:cNvSpPr txBox="1"/>
          <p:nvPr/>
        </p:nvSpPr>
        <p:spPr>
          <a:xfrm>
            <a:off x="-75603" y="3737946"/>
            <a:ext cx="6933603" cy="4624343"/>
          </a:xfrm>
          <a:prstGeom prst="rect">
            <a:avLst/>
          </a:prstGeom>
          <a:noFill/>
        </p:spPr>
        <p:txBody>
          <a:bodyPr wrap="square" rtlCol="0">
            <a:spAutoFit/>
          </a:bodyPr>
          <a:lstStyle/>
          <a:p>
            <a:pPr algn="ctr"/>
            <a:r>
              <a:rPr lang="en-US" altLang="ko-KR" sz="1520" dirty="0">
                <a:latin typeface="Tahoma" panose="020B0604030504040204" pitchFamily="34" charset="0"/>
                <a:ea typeface="Tahoma" panose="020B0604030504040204" pitchFamily="34" charset="0"/>
                <a:cs typeface="Tahoma" panose="020B0604030504040204" pitchFamily="34" charset="0"/>
              </a:rPr>
              <a:t>    Antifouling paint (AFPs) components have been </a:t>
            </a:r>
            <a:r>
              <a:rPr lang="en-US" altLang="ko-KR" sz="1520" dirty="0" smtClean="0">
                <a:latin typeface="Tahoma" panose="020B0604030504040204" pitchFamily="34" charset="0"/>
                <a:ea typeface="Tahoma" panose="020B0604030504040204" pitchFamily="34" charset="0"/>
                <a:cs typeface="Tahoma" panose="020B0604030504040204" pitchFamily="34" charset="0"/>
              </a:rPr>
              <a:t>globally </a:t>
            </a:r>
            <a:r>
              <a:rPr lang="en-US" altLang="ko-KR" sz="1520" dirty="0">
                <a:latin typeface="Tahoma" panose="020B0604030504040204" pitchFamily="34" charset="0"/>
                <a:ea typeface="Tahoma" panose="020B0604030504040204" pitchFamily="34" charset="0"/>
                <a:cs typeface="Tahoma" panose="020B0604030504040204" pitchFamily="34" charset="0"/>
              </a:rPr>
              <a:t>used on ship hulls, marine platforms, and fishing nets. Among them, tributyltin (TBT) was the most widely used material over several decades, but since 2003 its use has been restricted by the International Maritime Organization due to its negative effect on non-target organisms. In Korea, the use tin-based antifouling paints was completely stopped in November 2003. The production of tin-based AFPs in Korea stabilized from 1998 (4100 ton) to 2000 (4300 ton), and then began to decrease in 2001 (3600 ton) after partial bans on the use of tin-based paints on ships less than 400 ton in Korea. In contrast the production of tin free AFPs steadily increased and approximately 18 tin-free AFPs are currently used as TBT alternatives worldwide and in Korea 15,000 tons of tin-free AFPs were used in 2007. However, it has been suggested that TBT alternatives are also toxic and among the available tin-free AFPs, the application of </a:t>
            </a:r>
            <a:r>
              <a:rPr lang="en-US" altLang="ko-KR" sz="1520" dirty="0" err="1">
                <a:latin typeface="Tahoma" panose="020B0604030504040204" pitchFamily="34" charset="0"/>
                <a:ea typeface="Tahoma" panose="020B0604030504040204" pitchFamily="34" charset="0"/>
                <a:cs typeface="Tahoma" panose="020B0604030504040204" pitchFamily="34" charset="0"/>
              </a:rPr>
              <a:t>Irgarol</a:t>
            </a:r>
            <a:r>
              <a:rPr lang="en-US" altLang="ko-KR" sz="1520" dirty="0">
                <a:latin typeface="Tahoma" panose="020B0604030504040204" pitchFamily="34" charset="0"/>
                <a:ea typeface="Tahoma" panose="020B0604030504040204" pitchFamily="34" charset="0"/>
                <a:cs typeface="Tahoma" panose="020B0604030504040204" pitchFamily="34" charset="0"/>
              </a:rPr>
              <a:t> 1051 and </a:t>
            </a:r>
            <a:r>
              <a:rPr lang="en-US" altLang="ko-KR" sz="1520" dirty="0" err="1">
                <a:latin typeface="Tahoma" panose="020B0604030504040204" pitchFamily="34" charset="0"/>
                <a:ea typeface="Tahoma" panose="020B0604030504040204" pitchFamily="34" charset="0"/>
                <a:cs typeface="Tahoma" panose="020B0604030504040204" pitchFamily="34" charset="0"/>
              </a:rPr>
              <a:t>diuron</a:t>
            </a:r>
            <a:r>
              <a:rPr lang="en-US" altLang="ko-KR" sz="1520" dirty="0">
                <a:latin typeface="Tahoma" panose="020B0604030504040204" pitchFamily="34" charset="0"/>
                <a:ea typeface="Tahoma" panose="020B0604030504040204" pitchFamily="34" charset="0"/>
                <a:cs typeface="Tahoma" panose="020B0604030504040204" pitchFamily="34" charset="0"/>
              </a:rPr>
              <a:t> to marine vessels has been restricted in some European countries due to their inhibition </a:t>
            </a:r>
            <a:r>
              <a:rPr lang="en-US" altLang="ko-KR" sz="1520" dirty="0" smtClean="0">
                <a:latin typeface="Tahoma" panose="020B0604030504040204" pitchFamily="34" charset="0"/>
                <a:ea typeface="Tahoma" panose="020B0604030504040204" pitchFamily="34" charset="0"/>
                <a:cs typeface="Tahoma" panose="020B0604030504040204" pitchFamily="34" charset="0"/>
              </a:rPr>
              <a:t>of photosystem-II </a:t>
            </a:r>
            <a:r>
              <a:rPr lang="en-US" altLang="ko-KR" sz="1520" dirty="0">
                <a:latin typeface="Tahoma" panose="020B0604030504040204" pitchFamily="34" charset="0"/>
                <a:ea typeface="Tahoma" panose="020B0604030504040204" pitchFamily="34" charset="0"/>
                <a:cs typeface="Tahoma" panose="020B0604030504040204" pitchFamily="34" charset="0"/>
              </a:rPr>
              <a:t>and their toxicity to aquatic organisms at low levels. So, we will discuss about the effectiveness of TBT regulation from the results of the past monitoring network for tin-based AFPs in Korean coast and know the current monitoring network for tin-free AFPs in Korean coast.</a:t>
            </a:r>
          </a:p>
        </p:txBody>
      </p:sp>
      <p:pic>
        <p:nvPicPr>
          <p:cNvPr id="15" name="그림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2874" y="8362289"/>
            <a:ext cx="2710061" cy="632237"/>
          </a:xfrm>
          <a:prstGeom prst="rect">
            <a:avLst/>
          </a:prstGeom>
        </p:spPr>
      </p:pic>
    </p:spTree>
    <p:extLst>
      <p:ext uri="{BB962C8B-B14F-4D97-AF65-F5344CB8AC3E}">
        <p14:creationId xmlns:p14="http://schemas.microsoft.com/office/powerpoint/2010/main" val="3468293172"/>
      </p:ext>
    </p:extLst>
  </p:cSld>
  <p:clrMapOvr>
    <a:masterClrMapping/>
  </p:clrMapOvr>
  <p:timing>
    <p:tnLst>
      <p:par>
        <p:cTn id="1" dur="indefinite" restart="never" nodeType="tmRoot"/>
      </p:par>
    </p:tnLst>
  </p:timing>
</p:sld>
</file>

<file path=ppt/theme/theme1.xml><?xml version="1.0" encoding="utf-8"?>
<a:theme xmlns:a="http://schemas.openxmlformats.org/drawingml/2006/main" name="기본 디자인">
  <a:themeElements>
    <a:clrScheme name="기본 디자인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기본 디자인">
      <a:majorFont>
        <a:latin typeface="굴림"/>
        <a:ea typeface="굴림"/>
        <a:cs typeface=""/>
      </a:majorFont>
      <a:minorFont>
        <a:latin typeface="굴림"/>
        <a:ea typeface="굴림"/>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기본 디자인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기본 디자인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기본 디자인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기본 디자인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기본 디자인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기본 디자인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기본 디자인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기본 디자인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기본 디자인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기본 디자인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기본 디자인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기본 디자인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1660</TotalTime>
  <Words>70</Words>
  <Application>Microsoft Office PowerPoint</Application>
  <PresentationFormat>화면 슬라이드 쇼(4:3)</PresentationFormat>
  <Paragraphs>14</Paragraphs>
  <Slides>1</Slides>
  <Notes>1</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vt:i4>
      </vt:variant>
    </vt:vector>
  </HeadingPairs>
  <TitlesOfParts>
    <vt:vector size="7" baseType="lpstr">
      <vt:lpstr>굴림</vt:lpstr>
      <vt:lpstr>Arial</vt:lpstr>
      <vt:lpstr>Calibri</vt:lpstr>
      <vt:lpstr>Tahoma</vt:lpstr>
      <vt:lpstr>Wingdings</vt:lpstr>
      <vt:lpstr>기본 디자인</vt:lpstr>
      <vt:lpstr>PowerPoint 프레젠테이션</vt:lpstr>
    </vt:vector>
  </TitlesOfParts>
  <Company>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User</dc:creator>
  <cp:lastModifiedBy>UNIST</cp:lastModifiedBy>
  <cp:revision>215</cp:revision>
  <cp:lastPrinted>2019-04-16T08:37:47Z</cp:lastPrinted>
  <dcterms:created xsi:type="dcterms:W3CDTF">2009-03-17T03:02:05Z</dcterms:created>
  <dcterms:modified xsi:type="dcterms:W3CDTF">2019-04-22T05:06:31Z</dcterms:modified>
</cp:coreProperties>
</file>