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7186F"/>
    <a:srgbClr val="3333CC"/>
    <a:srgbClr val="0033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290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90" y="0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82788" y="741363"/>
            <a:ext cx="27717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048" y="4686538"/>
            <a:ext cx="5387667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9924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90" y="9369924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0BA65B5-1B95-4731-B2F6-5DB0B55DBD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0637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1283" indent="-28329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1040" indent="-22663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599029" indent="-22663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5445" indent="-22663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08713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61981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15249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68517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8ED253A6-9178-4297-A85C-AF6055B63215}" type="slidenum">
              <a:rPr lang="en-US" altLang="ko-KR" sz="1300"/>
              <a:pPr eaLnBrk="1" hangingPunct="1">
                <a:spcBef>
                  <a:spcPct val="0"/>
                </a:spcBef>
              </a:pPr>
              <a:t>1</a:t>
            </a:fld>
            <a:endParaRPr lang="en-US" altLang="ko-KR" sz="130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909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055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4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13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91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76412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89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029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645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13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3276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61703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026" descr="C:\Documents and Settings\Administrator\바탕 화면\환경부텍스트수정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81" b="18582"/>
          <a:stretch>
            <a:fillRect/>
          </a:stretch>
        </p:blipFill>
        <p:spPr bwMode="auto">
          <a:xfrm>
            <a:off x="0" y="0"/>
            <a:ext cx="6858000" cy="226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4"/>
          <p:cNvSpPr>
            <a:spLocks noChangeArrowheads="1"/>
          </p:cNvSpPr>
          <p:nvPr/>
        </p:nvSpPr>
        <p:spPr bwMode="auto">
          <a:xfrm>
            <a:off x="-27384" y="3334509"/>
            <a:ext cx="68580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25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Speaker</a:t>
            </a:r>
            <a:r>
              <a:rPr lang="en-US" altLang="ko-KR" sz="25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altLang="ko-KR" sz="25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Kim, </a:t>
            </a:r>
            <a:r>
              <a:rPr lang="en-US" altLang="ko-KR" sz="2500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MeangKi</a:t>
            </a:r>
            <a:endParaRPr lang="en-US" altLang="ko-KR" sz="2500" b="1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en-US" altLang="ko-KR" sz="2500" b="1" dirty="0" err="1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Kongju</a:t>
            </a:r>
            <a:r>
              <a:rPr lang="en-US" altLang="ko-KR" sz="25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National </a:t>
            </a:r>
            <a:r>
              <a:rPr lang="en-US" altLang="ko-KR" sz="25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University</a:t>
            </a:r>
            <a:endParaRPr lang="ko-KR" altLang="en-US" sz="2500" b="1" dirty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08서울남산체 B" pitchFamily="18" charset="-127"/>
              <a:cs typeface="Tahoma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214313"/>
            <a:ext cx="6858000" cy="908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latinLnBrk="0">
              <a:defRPr/>
            </a:pPr>
            <a:endParaRPr kumimoji="0" lang="en-US" altLang="ko-KR" sz="11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굴림" pitchFamily="50" charset="-127"/>
              <a:cs typeface="Arial" charset="0"/>
            </a:endParaRPr>
          </a:p>
          <a:p>
            <a:pPr algn="ctr" latinLnBrk="0">
              <a:defRPr/>
            </a:pPr>
            <a:r>
              <a:rPr kumimoji="0" lang="en-US" altLang="ko-KR" sz="4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UEE</a:t>
            </a:r>
            <a:r>
              <a:rPr kumimoji="0" lang="en-US" altLang="ko-KR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 </a:t>
            </a:r>
            <a:r>
              <a:rPr kumimoji="0" lang="en-US" altLang="ko-KR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Seminar Series</a:t>
            </a:r>
          </a:p>
        </p:txBody>
      </p:sp>
      <p:sp>
        <p:nvSpPr>
          <p:cNvPr id="1035" name="Text Box 14"/>
          <p:cNvSpPr txBox="1">
            <a:spLocks noChangeArrowheads="1"/>
          </p:cNvSpPr>
          <p:nvPr/>
        </p:nvSpPr>
        <p:spPr bwMode="auto">
          <a:xfrm>
            <a:off x="1556792" y="1322679"/>
            <a:ext cx="530120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700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굴림" pitchFamily="50" charset="-127"/>
              </a:rPr>
              <a:t> Hosted by School of Urban &amp; Environmental Engineering </a:t>
            </a:r>
          </a:p>
        </p:txBody>
      </p:sp>
      <p:sp>
        <p:nvSpPr>
          <p:cNvPr id="1036" name="Text Box 15"/>
          <p:cNvSpPr txBox="1">
            <a:spLocks noChangeArrowheads="1"/>
          </p:cNvSpPr>
          <p:nvPr/>
        </p:nvSpPr>
        <p:spPr bwMode="auto">
          <a:xfrm>
            <a:off x="476250" y="180975"/>
            <a:ext cx="1946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굴림" pitchFamily="50" charset="-127"/>
              </a:rPr>
              <a:t>Distinguished Speakers’</a:t>
            </a:r>
          </a:p>
        </p:txBody>
      </p:sp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28625"/>
            <a:ext cx="7858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051126" y="7740352"/>
            <a:ext cx="46999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buFont typeface="Wingdings" pitchFamily="2" charset="2"/>
              <a:buChar char="l"/>
            </a:pPr>
            <a:r>
              <a:rPr lang="en-US" altLang="ko-KR" sz="15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sz="1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When :  </a:t>
            </a:r>
            <a:r>
              <a:rPr lang="en-US" altLang="ko-KR" sz="15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2018.03.15.(</a:t>
            </a:r>
            <a:r>
              <a:rPr lang="en-US" altLang="ko-KR" sz="15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THU) 16:00</a:t>
            </a:r>
            <a:endParaRPr lang="en-US" altLang="ko-KR" sz="15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en-US" altLang="ko-KR" sz="15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Where:  </a:t>
            </a:r>
            <a:r>
              <a:rPr lang="en-US" altLang="ko-KR" sz="15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Bldg.110, Room.N101</a:t>
            </a:r>
            <a:endParaRPr lang="en-US" altLang="ko-KR" sz="15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en-US" altLang="ko-KR" sz="15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sz="15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Host   :  </a:t>
            </a:r>
            <a:r>
              <a:rPr lang="en-US" altLang="ko-KR" sz="15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Prof. Song, </a:t>
            </a:r>
            <a:r>
              <a:rPr lang="en-US" altLang="ko-KR" sz="1500" b="1" dirty="0" err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ChangKeun</a:t>
            </a:r>
            <a:endParaRPr lang="en-US" altLang="ko-KR" sz="1500" b="1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altLang="ko-KR" sz="15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sz="15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                         </a:t>
            </a:r>
            <a:r>
              <a:rPr lang="en-US" altLang="ko-KR" sz="15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ext</a:t>
            </a:r>
            <a:r>
              <a:rPr lang="en-US" altLang="ko-KR" sz="15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en-US" altLang="ko-KR" sz="15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2835, cksong@unist.ac.kr</a:t>
            </a:r>
            <a:endParaRPr lang="en-US" altLang="ko-KR" sz="15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-74545" y="2330986"/>
            <a:ext cx="700708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/>
            <a:r>
              <a:rPr lang="ko-KR" altLang="en-US" sz="2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겨울철 우리나라 미세먼지 농도의 변동성과 </a:t>
            </a:r>
            <a:endParaRPr lang="en-US" altLang="ko-KR" sz="27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ko-KR" altLang="en-US" sz="2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북반구 대기순환의 연관성</a:t>
            </a:r>
            <a:r>
              <a:rPr lang="ko-KR" altLang="en-US" sz="27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altLang="ko-KR" sz="27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7384" y="4377330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최근 미세먼지가 큰 사회적 이슈로 등장하면서 미세먼지의 장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단기 </a:t>
            </a:r>
            <a:endParaRPr lang="en-US" altLang="ko-KR" sz="16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ko-KR" altLang="en-US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예보가 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점차 중요해지고 있다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altLang="ko-KR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ko-KR" altLang="en-US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반면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미세먼지의 변동 </a:t>
            </a:r>
            <a:r>
              <a:rPr lang="ko-KR" altLang="en-US" sz="1600" dirty="0" err="1">
                <a:latin typeface="Tahoma" panose="020B0604030504040204" pitchFamily="34" charset="0"/>
                <a:cs typeface="Tahoma" panose="020B0604030504040204" pitchFamily="34" charset="0"/>
              </a:rPr>
              <a:t>기작에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 대한 </a:t>
            </a:r>
            <a:r>
              <a:rPr lang="ko-KR" altLang="en-US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기후학적 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고찰은 아직 충분하지 않다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altLang="ko-KR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ko-KR" altLang="en-US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이 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연구에서는 최근 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년 동안의 재분석 관측 자료에 기반하여 </a:t>
            </a:r>
            <a:endParaRPr lang="en-US" altLang="ko-KR" sz="16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altLang="ko-KR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East 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China Plains (ECP) 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지역과 우리나라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(KOR) 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지역을 중심으로 </a:t>
            </a:r>
            <a:r>
              <a:rPr lang="en-US" altLang="ko-KR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ko-KR" altLang="en-US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월 달 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PM10 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농도의 변동성에 대한 북반구 대기순환의 영향에 대해서 분석하였다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특히 이 연구에서는 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Atmospheric Temperature Gradient Index (ATGI)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와 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 Wind Speed Index (NWSI), 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그리고 두 지수의 </a:t>
            </a:r>
            <a:r>
              <a:rPr lang="ko-KR" altLang="en-US" sz="1600" dirty="0" err="1">
                <a:latin typeface="Tahoma" panose="020B0604030504040204" pitchFamily="34" charset="0"/>
                <a:cs typeface="Tahoma" panose="020B0604030504040204" pitchFamily="34" charset="0"/>
              </a:rPr>
              <a:t>가중합으로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altLang="ko-KR" sz="16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ko-KR" altLang="en-US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정의되는 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Potential Pollutant Index (PPI)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를 이용하여 북반구 블로킹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altLang="ko-KR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ko-KR" altLang="en-US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제트기류 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등 북반구 대기순환과의 연관성을 분석하여 두 지역의 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PPI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의 </a:t>
            </a:r>
            <a:endParaRPr lang="en-US" altLang="ko-KR" sz="16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ko-KR" altLang="en-US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변동에 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기여하는 대기 순환의 차이에 대해서 제시하고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관련 </a:t>
            </a:r>
            <a:r>
              <a:rPr lang="ko-KR" altLang="en-US" sz="1600" dirty="0" err="1">
                <a:latin typeface="Tahoma" panose="020B0604030504040204" pitchFamily="34" charset="0"/>
                <a:cs typeface="Tahoma" panose="020B0604030504040204" pitchFamily="34" charset="0"/>
              </a:rPr>
              <a:t>기작에</a:t>
            </a:r>
            <a:r>
              <a:rPr lang="ko-KR" altLang="en-US" sz="1600" dirty="0">
                <a:latin typeface="Tahoma" panose="020B0604030504040204" pitchFamily="34" charset="0"/>
                <a:cs typeface="Tahoma" panose="020B0604030504040204" pitchFamily="34" charset="0"/>
              </a:rPr>
              <a:t> 대해서 함께 토의하고자 한다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ko-KR" altLang="en-US" sz="1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14" y="7800006"/>
            <a:ext cx="1934012" cy="95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182</Words>
  <Application>Microsoft Office PowerPoint</Application>
  <PresentationFormat>화면 슬라이드 쇼(4:3)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08서울남산체 B</vt:lpstr>
      <vt:lpstr>굴림</vt:lpstr>
      <vt:lpstr>Arial</vt:lpstr>
      <vt:lpstr>Calibri</vt:lpstr>
      <vt:lpstr>Tahoma</vt:lpstr>
      <vt:lpstr>Wingdings</vt:lpstr>
      <vt:lpstr>기본 디자인</vt:lpstr>
      <vt:lpstr>PowerPoint 프레젠테이션</vt:lpstr>
    </vt:vector>
  </TitlesOfParts>
  <Company>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김민선 (도시환경공학부행정실)</cp:lastModifiedBy>
  <cp:revision>206</cp:revision>
  <cp:lastPrinted>2016-06-07T01:48:54Z</cp:lastPrinted>
  <dcterms:created xsi:type="dcterms:W3CDTF">2009-03-17T03:02:05Z</dcterms:created>
  <dcterms:modified xsi:type="dcterms:W3CDTF">2018-03-09T07:04:12Z</dcterms:modified>
</cp:coreProperties>
</file>