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07186F"/>
    <a:srgbClr val="3333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29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2788" y="741363"/>
            <a:ext cx="27717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8" y="4686538"/>
            <a:ext cx="5387667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0BA65B5-1B95-4731-B2F6-5DB0B55DBD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0637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1283" indent="-28329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1040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599029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5445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08713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61981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15249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68517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8ED253A6-9178-4297-A85C-AF6055B63215}" type="slidenum">
              <a:rPr lang="en-US" altLang="ko-KR" sz="1300"/>
              <a:pPr eaLnBrk="1" hangingPunct="1">
                <a:spcBef>
                  <a:spcPct val="0"/>
                </a:spcBef>
              </a:pPr>
              <a:t>1</a:t>
            </a:fld>
            <a:endParaRPr lang="en-US" altLang="ko-KR" sz="13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09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55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3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91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6412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8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29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45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13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327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1703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026" descr="C:\Documents and Settings\Administrator\바탕 화면\환경부텍스트수정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81" b="18582"/>
          <a:stretch>
            <a:fillRect/>
          </a:stretch>
        </p:blipFill>
        <p:spPr bwMode="auto">
          <a:xfrm>
            <a:off x="0" y="0"/>
            <a:ext cx="6858000" cy="226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7805" y="3012484"/>
            <a:ext cx="68821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000" b="1" dirty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Speaker</a:t>
            </a:r>
            <a:r>
              <a:rPr lang="en-US" altLang="ko-KR" sz="2000" b="1" dirty="0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: Dr. Lee, </a:t>
            </a:r>
            <a:r>
              <a:rPr lang="en-US" altLang="ko-KR" sz="2000" b="1" dirty="0" err="1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Judong</a:t>
            </a:r>
            <a:endParaRPr lang="en-US" altLang="ko-KR" sz="2000" b="1" dirty="0" smtClean="0">
              <a:solidFill>
                <a:srgbClr val="003399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ko-KR" sz="2000" b="1" dirty="0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Korea Institute of Industrial Technology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214313"/>
            <a:ext cx="6858000" cy="908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latinLnBrk="0">
              <a:defRPr/>
            </a:pPr>
            <a:endParaRPr kumimoji="0" lang="en-US" altLang="ko-KR" sz="11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굴림" pitchFamily="50" charset="-127"/>
              <a:cs typeface="Arial" charset="0"/>
            </a:endParaRPr>
          </a:p>
          <a:p>
            <a:pPr algn="ctr" latinLnBrk="0">
              <a:defRPr/>
            </a:pPr>
            <a:r>
              <a:rPr kumimoji="0" lang="en-US" altLang="ko-KR" sz="4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UEE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 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Seminar Series</a:t>
            </a:r>
          </a:p>
        </p:txBody>
      </p:sp>
      <p:sp>
        <p:nvSpPr>
          <p:cNvPr id="1035" name="Text Box 14"/>
          <p:cNvSpPr txBox="1">
            <a:spLocks noChangeArrowheads="1"/>
          </p:cNvSpPr>
          <p:nvPr/>
        </p:nvSpPr>
        <p:spPr bwMode="auto">
          <a:xfrm>
            <a:off x="1556792" y="1322679"/>
            <a:ext cx="530120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700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 Hosted by School of Urban &amp; Environmental Engineering </a:t>
            </a:r>
          </a:p>
        </p:txBody>
      </p:sp>
      <p:sp>
        <p:nvSpPr>
          <p:cNvPr id="1036" name="Text Box 15"/>
          <p:cNvSpPr txBox="1">
            <a:spLocks noChangeArrowheads="1"/>
          </p:cNvSpPr>
          <p:nvPr/>
        </p:nvSpPr>
        <p:spPr bwMode="auto">
          <a:xfrm>
            <a:off x="476250" y="180975"/>
            <a:ext cx="1946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Distinguished Speakers’</a:t>
            </a:r>
          </a:p>
        </p:txBody>
      </p:sp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28625"/>
            <a:ext cx="785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068960" y="8178430"/>
            <a:ext cx="46999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3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When </a:t>
            </a:r>
            <a:r>
              <a:rPr lang="en-US" altLang="ko-KR" sz="13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:  </a:t>
            </a:r>
            <a:r>
              <a:rPr lang="en-US" altLang="ko-KR" sz="13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2019.05.08.(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Wed) 16:00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Where: 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Bldg.110(EB4), Room.N101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3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Host   :  </a:t>
            </a:r>
            <a:r>
              <a:rPr lang="en-US" altLang="ko-KR" sz="13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Prof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n-US" altLang="ko-KR" sz="1300" b="1" dirty="0" err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Seo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altLang="ko-KR" sz="1300" b="1" dirty="0" err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Yongwon</a:t>
            </a:r>
            <a:endParaRPr lang="en-US" altLang="ko-KR" sz="13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                       ext</a:t>
            </a:r>
            <a:r>
              <a:rPr lang="en-US" altLang="ko-KR" sz="13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2821, ywseo@unist.ac.kr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7805" y="2222296"/>
            <a:ext cx="694234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latinLnBrk="0"/>
            <a:r>
              <a:rPr lang="en-US" altLang="ko-K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Status and Outlook on </a:t>
            </a:r>
            <a:endParaRPr lang="en-US" altLang="ko-KR" sz="2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latinLnBrk="0"/>
            <a:r>
              <a:rPr lang="en-US" altLang="ko-K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 </a:t>
            </a:r>
            <a:r>
              <a:rPr lang="en-US" altLang="ko-K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Hydrate-Based Desalination</a:t>
            </a:r>
            <a:endParaRPr lang="en-US" altLang="ko-KR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5733" y="3876191"/>
            <a:ext cx="6933603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o-KR" altLang="en-US" sz="1550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" y="8178429"/>
            <a:ext cx="2710061" cy="816097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2875" y="3813347"/>
            <a:ext cx="65264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</a:rPr>
              <a:t> </a:t>
            </a:r>
            <a:endParaRPr kumimoji="0" lang="ko-KR" altLang="ko-KR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22882" y="3636956"/>
            <a:ext cx="6858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 세계적인 수자원 확보의 노력으로 다양한 방식의 해수담수화 공정이 개발되어 왔다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크게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증발법과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막분리법으로 나눠지며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다단플래쉬증발법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(MSF)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과</a:t>
            </a:r>
            <a:r>
              <a:rPr kumimoji="0" lang="ko-KR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역삼투법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(RO)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</a:t>
            </a:r>
            <a:r>
              <a:rPr kumimoji="0" lang="ko-KR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대표적인 공정이다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하지만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기존 공정의 높은 에너지 및 유지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보수 비용 문제로</a:t>
            </a:r>
            <a:r>
              <a:rPr kumimoji="0" lang="ko-KR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고효율의 경제성 있는 공정 개발이 요구되고 있다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r>
              <a:rPr kumimoji="0" lang="en-US" altLang="ko-KR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가스하이드레이트는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순수한</a:t>
            </a:r>
            <a:r>
              <a:rPr kumimoji="0" lang="ko-KR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물분자로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이뤄진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격자내에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가스 분자가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포집되어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형성되는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고체상의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물질로써 이를 이용한 수처리 공정의 경우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순수한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물분자와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가스만으로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하이드레이트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결정체가 형성되므로 자연스럽게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수용액중의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오염물을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배제시킬 수 있는 특성이 있다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해수는 지구상에 존재하는 물의 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97%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를 차지하고 있으나</a:t>
            </a:r>
            <a:r>
              <a:rPr kumimoji="0" lang="ko-KR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생활용수로 바로 이용할 수 없기 때문에 염분을 제거해</a:t>
            </a:r>
            <a:r>
              <a:rPr kumimoji="0" lang="en-US" altLang="ko-KR" sz="140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음용이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가능한 담수로 바꾸는 해수담수화 기술이 매우 오랫동안 연구되어 왔으며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해수담수화 기술은 물 부족 현상을 해결하기 위한 최후의 보루로 인식되고 있다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지금까지 해수담수화 시장을 주도하고 있는 상용화기술은 앞서 언급한 바와 같이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증발법과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역삼투법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(RO)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그러나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증밥법은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에너지 소모가 크며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RO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방법은 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 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wt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%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이상의 고농도 염수 처리가 어렵고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분리막을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주기적으로 교체해야 하는 단점이 있다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연구에서 제시하고자 하는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가스하이드레이트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원리를 이용한 신개념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해수담수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및 수처리 기술은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하이드레이트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형성 가스를 활용해서 특정 압력과 온도 조건에서 순수한 물과 가스로 이루어진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하이드레이트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결정체를 형성하여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</a:t>
            </a:r>
            <a:r>
              <a:rPr kumimoji="0" lang="ko-KR" altLang="en-US" sz="1400" dirty="0" smtClean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수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나 폐수 중에 존재하는 불순물들을 자연스럽게 배제시키고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이렇게 형성된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고체형태의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하이드레이트를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분리한 후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다시 적절한 온도와 압력 조건에서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하이드레이트를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해리시킴으로써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순수한 물을 추출할 수 있는 신개념의 방법이다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또한 오늘날 문제가 되고 있는 </a:t>
            </a:r>
            <a:r>
              <a:rPr kumimoji="0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생활하수를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포함한 고농도 염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폐수의 수처리 에도 광범위하게 적용이 가능하다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kumimoji="0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</a:rPr>
              <a:t> </a:t>
            </a:r>
            <a:endParaRPr kumimoji="0" lang="ko-KR" altLang="ko-KR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304</Words>
  <Application>Microsoft Office PowerPoint</Application>
  <PresentationFormat>화면 슬라이드 쇼(4:3)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굴림</vt:lpstr>
      <vt:lpstr>한양신명조</vt:lpstr>
      <vt:lpstr>한컴산뜻돋움</vt:lpstr>
      <vt:lpstr>함초롬돋움</vt:lpstr>
      <vt:lpstr>Arial</vt:lpstr>
      <vt:lpstr>Calibri</vt:lpstr>
      <vt:lpstr>Tahoma</vt:lpstr>
      <vt:lpstr>Wingdings</vt:lpstr>
      <vt:lpstr>기본 디자인</vt:lpstr>
      <vt:lpstr>PowerPoint 프레젠테이션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UNIST</cp:lastModifiedBy>
  <cp:revision>216</cp:revision>
  <cp:lastPrinted>2019-01-02T08:00:16Z</cp:lastPrinted>
  <dcterms:created xsi:type="dcterms:W3CDTF">2009-03-17T03:02:05Z</dcterms:created>
  <dcterms:modified xsi:type="dcterms:W3CDTF">2019-04-17T09:06:15Z</dcterms:modified>
</cp:coreProperties>
</file>