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07186F"/>
    <a:srgbClr val="3333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29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2788" y="741363"/>
            <a:ext cx="27717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8" y="4686538"/>
            <a:ext cx="5387667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0BA65B5-1B95-4731-B2F6-5DB0B55DBD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0637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1283" indent="-28329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1040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599029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5445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08713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61981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15249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68517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8ED253A6-9178-4297-A85C-AF6055B63215}" type="slidenum">
              <a:rPr lang="en-US" altLang="ko-KR" sz="1300"/>
              <a:pPr eaLnBrk="1" hangingPunct="1">
                <a:spcBef>
                  <a:spcPct val="0"/>
                </a:spcBef>
              </a:pPr>
              <a:t>1</a:t>
            </a:fld>
            <a:endParaRPr lang="en-US" altLang="ko-KR" sz="13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09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55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3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91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6412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8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29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45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13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327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1703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026" descr="C:\Documents and Settings\Administrator\바탕 화면\환경부텍스트수정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81" b="18582"/>
          <a:stretch>
            <a:fillRect/>
          </a:stretch>
        </p:blipFill>
        <p:spPr bwMode="auto">
          <a:xfrm>
            <a:off x="0" y="0"/>
            <a:ext cx="6858000" cy="226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0" y="3154870"/>
            <a:ext cx="68821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000" b="1" dirty="0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Speaker : Dr. Hong, Song-You</a:t>
            </a:r>
          </a:p>
          <a:p>
            <a:pPr algn="ctr" eaLnBrk="1" hangingPunct="1"/>
            <a:r>
              <a:rPr lang="en-US" altLang="ko-KR" sz="2000" b="1" dirty="0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Korea Institute of Atmospheric Prediction Systems(KIAPS)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214313"/>
            <a:ext cx="6858000" cy="908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latinLnBrk="0">
              <a:defRPr/>
            </a:pPr>
            <a:endParaRPr kumimoji="0" lang="en-US" altLang="ko-KR" sz="11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굴림" pitchFamily="50" charset="-127"/>
              <a:cs typeface="Arial" charset="0"/>
            </a:endParaRPr>
          </a:p>
          <a:p>
            <a:pPr algn="ctr" latinLnBrk="0">
              <a:defRPr/>
            </a:pPr>
            <a:r>
              <a:rPr kumimoji="0" lang="en-US" altLang="ko-KR" sz="4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UEE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 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Seminar Series</a:t>
            </a:r>
          </a:p>
        </p:txBody>
      </p:sp>
      <p:sp>
        <p:nvSpPr>
          <p:cNvPr id="1035" name="Text Box 14"/>
          <p:cNvSpPr txBox="1">
            <a:spLocks noChangeArrowheads="1"/>
          </p:cNvSpPr>
          <p:nvPr/>
        </p:nvSpPr>
        <p:spPr bwMode="auto">
          <a:xfrm>
            <a:off x="1556792" y="1322679"/>
            <a:ext cx="530120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700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 Hosted by School of Urban &amp; Environmental Engineering </a:t>
            </a:r>
          </a:p>
        </p:txBody>
      </p:sp>
      <p:sp>
        <p:nvSpPr>
          <p:cNvPr id="1036" name="Text Box 15"/>
          <p:cNvSpPr txBox="1">
            <a:spLocks noChangeArrowheads="1"/>
          </p:cNvSpPr>
          <p:nvPr/>
        </p:nvSpPr>
        <p:spPr bwMode="auto">
          <a:xfrm>
            <a:off x="476250" y="180975"/>
            <a:ext cx="1946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Distinguished Speakers’</a:t>
            </a:r>
          </a:p>
        </p:txBody>
      </p:sp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28625"/>
            <a:ext cx="785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068960" y="8178430"/>
            <a:ext cx="46999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3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When : 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2019.05.09.(Thu) 17:00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Where: 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Bldg.108,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Room. U110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3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Host   :  </a:t>
            </a:r>
            <a:r>
              <a:rPr lang="en-US" altLang="ko-KR" sz="13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Prof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 Lee, </a:t>
            </a:r>
            <a:r>
              <a:rPr lang="en-US" altLang="ko-KR" sz="1300" b="1" dirty="0" err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Myong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-In</a:t>
            </a:r>
          </a:p>
          <a:p>
            <a:pPr eaLnBrk="1" hangingPunct="1"/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                       ext</a:t>
            </a:r>
            <a:r>
              <a:rPr lang="en-US" altLang="ko-KR" sz="13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2813, milee@unist.ac.kr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-11750" y="2288342"/>
            <a:ext cx="694234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/>
            <a:r>
              <a:rPr lang="en-US" altLang="ko-KR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Weather forecasts and seasonal simulation</a:t>
            </a:r>
            <a:r>
              <a:rPr lang="en-US" altLang="ko-K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in </a:t>
            </a:r>
            <a:r>
              <a:rPr lang="en-US" altLang="ko-KR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 non-hydrostatic global atmospheric model</a:t>
            </a:r>
            <a:r>
              <a:rPr lang="en-US" altLang="ko-K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altLang="ko-KR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51465" y="3898527"/>
            <a:ext cx="693360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 The Korea Institute of Atmospheric Prediction Systems </a:t>
            </a:r>
            <a:endParaRPr lang="en-US" altLang="ko-KR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(KIAPS) began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 national project in developing a new global </a:t>
            </a:r>
            <a:endParaRPr lang="en-US" altLang="ko-KR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atmospheric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model system in 2011. </a:t>
            </a:r>
            <a:endParaRPr lang="en-US" altLang="ko-KR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of February 2018, the </a:t>
            </a:r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12km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Korean Integrated Model (KIM) system, which consists of a new spectral-element </a:t>
            </a:r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hydrostatic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dynamical core on a cubed sphere and the </a:t>
            </a:r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state-of-the art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physics parameterization package, has been </a:t>
            </a:r>
            <a:endParaRPr lang="en-US" altLang="ko-KR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launched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 </a:t>
            </a:r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 time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forecast framework, </a:t>
            </a:r>
            <a:endParaRPr lang="en-US" altLang="ko-KR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the initial conditions obtained from the advanced hybrid </a:t>
            </a:r>
            <a:endParaRPr lang="en-US" altLang="ko-KR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four-dimensional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ensemble </a:t>
            </a:r>
            <a:r>
              <a:rPr lang="en-US" altLang="ko-KR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variational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data </a:t>
            </a:r>
            <a:endParaRPr lang="en-US" altLang="ko-KR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assimilation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(4DEnVar) over its native grid. </a:t>
            </a:r>
            <a:endParaRPr lang="en-US" altLang="ko-KR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Seasonal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simulation experiments with KIM will be presented at the conference, with a focus on the stochastic coupling of </a:t>
            </a:r>
            <a:endParaRPr lang="en-US" altLang="ko-KR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ocean</a:t>
            </a:r>
            <a:r>
              <a:rPr lang="en-US" altLang="ko-K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 atmosphere.</a:t>
            </a:r>
            <a:endParaRPr lang="ko-KR" altLang="en-US" sz="1900" dirty="0">
              <a:latin typeface="Tahoma" panose="020B0604030504040204" pitchFamily="34" charset="0"/>
              <a:ea typeface="한컴산뜻돋움" panose="02000000000000000000" pitchFamily="2" charset="-127"/>
              <a:cs typeface="Tahoma" panose="020B0604030504040204" pitchFamily="34" charset="0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" y="8178429"/>
            <a:ext cx="2710061" cy="81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61</Words>
  <Application>Microsoft Office PowerPoint</Application>
  <PresentationFormat>화면 슬라이드 쇼(4:3)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한컴산뜻돋움</vt:lpstr>
      <vt:lpstr>Arial</vt:lpstr>
      <vt:lpstr>Calibri</vt:lpstr>
      <vt:lpstr>Tahoma</vt:lpstr>
      <vt:lpstr>Wingdings</vt:lpstr>
      <vt:lpstr>기본 디자인</vt:lpstr>
      <vt:lpstr>PowerPoint 프레젠테이션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UNIST</cp:lastModifiedBy>
  <cp:revision>215</cp:revision>
  <cp:lastPrinted>2019-04-17T09:09:08Z</cp:lastPrinted>
  <dcterms:created xsi:type="dcterms:W3CDTF">2009-03-17T03:02:05Z</dcterms:created>
  <dcterms:modified xsi:type="dcterms:W3CDTF">2019-04-17T09:09:20Z</dcterms:modified>
</cp:coreProperties>
</file>